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60" r:id="rId5"/>
    <p:sldMasterId id="2147483709" r:id="rId6"/>
  </p:sldMasterIdLst>
  <p:notesMasterIdLst>
    <p:notesMasterId r:id="rId30"/>
  </p:notesMasterIdLst>
  <p:sldIdLst>
    <p:sldId id="2147471495" r:id="rId7"/>
    <p:sldId id="2147471499" r:id="rId8"/>
    <p:sldId id="2147471500" r:id="rId9"/>
    <p:sldId id="2147471501" r:id="rId10"/>
    <p:sldId id="2147471502" r:id="rId11"/>
    <p:sldId id="2147471503" r:id="rId12"/>
    <p:sldId id="2147471505" r:id="rId13"/>
    <p:sldId id="2147471504" r:id="rId14"/>
    <p:sldId id="2147471506" r:id="rId15"/>
    <p:sldId id="2147471508" r:id="rId16"/>
    <p:sldId id="2147471496" r:id="rId17"/>
    <p:sldId id="2147471509" r:id="rId18"/>
    <p:sldId id="2147471511" r:id="rId19"/>
    <p:sldId id="2147471510" r:id="rId20"/>
    <p:sldId id="2147471515" r:id="rId21"/>
    <p:sldId id="2147471516" r:id="rId22"/>
    <p:sldId id="2147471517" r:id="rId23"/>
    <p:sldId id="2147471519" r:id="rId24"/>
    <p:sldId id="2147471518" r:id="rId25"/>
    <p:sldId id="2147471512" r:id="rId26"/>
    <p:sldId id="2147471513" r:id="rId27"/>
    <p:sldId id="2147471514" r:id="rId28"/>
    <p:sldId id="2147471520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768951-F881-DCA3-A4B7-C70C5D04BE2A}" v="14" dt="2024-03-27T15:50:36.5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0"/>
  </p:normalViewPr>
  <p:slideViewPr>
    <p:cSldViewPr snapToGrid="0">
      <p:cViewPr>
        <p:scale>
          <a:sx n="150" d="100"/>
          <a:sy n="150" d="100"/>
        </p:scale>
        <p:origin x="67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notesMaster" Target="notesMasters/notesMaster1.xml"/><Relationship Id="rId35" Type="http://schemas.microsoft.com/office/2015/10/relationships/revisionInfo" Target="revisionInfo.xml"/><Relationship Id="rId8" Type="http://schemas.openxmlformats.org/officeDocument/2006/relationships/slide" Target="slides/slide2.xml"/></Relationships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745CC7-9299-4D40-86A7-1604E6668034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1DEA09-0F3E-425E-B681-C44FE853F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4753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53E02-78AA-45A2-8F02-8A9B02F5D3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5027F2-08CC-48A4-B728-35D9DFCDF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5017FA-0739-4346-8E3D-C68296869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A136-6D25-45FC-8152-63C171252AA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C6FB1-57CB-49BF-9051-1A481E52E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CA369-7283-42ED-9831-23C786076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625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D4EED-EB8B-4D82-8818-9CE806DDB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1A8743-2252-4170-B537-09EBD94613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EC0A2C-D19E-4CCA-82E3-DD179B690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A136-6D25-45FC-8152-63C171252AA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324CD2-033D-400B-94B3-7168E93FF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366BF-6B63-4F32-9FEA-39F983B29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758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FDD0B1-D849-403E-B15C-DC1930A49A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3F8B47-0BFC-42B3-ACA0-DC562F09AC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CAA995-9274-49F6-86E8-6FC1EBF20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A136-6D25-45FC-8152-63C171252AA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DB8CB-3627-4A98-9237-97B633CEE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89BAB-D622-4B68-A4F6-4CBAF7F2A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1798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D4A9F7-26C5-4694-A296-7076D5CEB33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0183" y="1587610"/>
            <a:ext cx="10749412" cy="4538931"/>
          </a:xfrm>
        </p:spPr>
        <p:txBody>
          <a:bodyPr lIns="75600" tIns="75600" rIns="75600" bIns="75600">
            <a:normAutofit/>
          </a:bodyPr>
          <a:lstStyle>
            <a:lvl1pPr marL="265113" indent="-265113">
              <a:defRPr/>
            </a:lvl1pPr>
            <a:lvl2pPr marL="541338" indent="-276225">
              <a:defRPr/>
            </a:lvl2pPr>
          </a:lstStyle>
          <a:p>
            <a:pPr lvl="0"/>
            <a:r>
              <a:rPr lang="nb-NO" noProof="0"/>
              <a:t>Tekst – Tahoma 18pt</a:t>
            </a:r>
          </a:p>
          <a:p>
            <a:pPr lvl="1"/>
            <a:r>
              <a:rPr lang="nb-NO" noProof="0"/>
              <a:t>Andre nivå</a:t>
            </a:r>
          </a:p>
        </p:txBody>
      </p:sp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1A4B0183-D6C8-4580-9610-C59C2EF43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330B3B81-CB18-49F2-A0E3-637EFF665D98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6BF4AE-C967-4346-99C5-1B876420959E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</p:spTree>
    <p:extLst>
      <p:ext uri="{BB962C8B-B14F-4D97-AF65-F5344CB8AC3E}">
        <p14:creationId xmlns:p14="http://schemas.microsoft.com/office/powerpoint/2010/main" val="5300613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m/under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D4A9F7-26C5-4694-A296-7076D5CEB33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0183" y="1780674"/>
            <a:ext cx="10749412" cy="4345867"/>
          </a:xfrm>
        </p:spPr>
        <p:txBody>
          <a:bodyPr lIns="75600" tIns="75600" rIns="75600" bIns="75600">
            <a:normAutofit/>
          </a:bodyPr>
          <a:lstStyle>
            <a:lvl1pPr marL="265113" indent="-265113">
              <a:defRPr/>
            </a:lvl1pPr>
            <a:lvl2pPr marL="541338" indent="-276225">
              <a:defRPr/>
            </a:lvl2pPr>
          </a:lstStyle>
          <a:p>
            <a:pPr lvl="0"/>
            <a:r>
              <a:rPr lang="nb-NO" noProof="0"/>
              <a:t>Tekst – Tahoma 18pt</a:t>
            </a:r>
          </a:p>
          <a:p>
            <a:pPr lvl="1"/>
            <a:r>
              <a:rPr lang="nb-NO" noProof="0"/>
              <a:t>Andre nivå</a:t>
            </a:r>
          </a:p>
        </p:txBody>
      </p:sp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1A4B0183-D6C8-4580-9610-C59C2EF43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468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330B3B81-CB18-49F2-A0E3-637EFF665D98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6BF4AE-C967-4346-99C5-1B876420959E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B83AE5-597B-4E3F-BC6D-DD2BE2269D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9136" y="1264898"/>
            <a:ext cx="10749411" cy="360000"/>
          </a:xfrm>
        </p:spPr>
        <p:txBody>
          <a:bodyPr lIns="36000"/>
          <a:lstStyle>
            <a:lvl1pPr marL="0" indent="0">
              <a:buNone/>
              <a:defRPr sz="2000" b="0">
                <a:latin typeface="+mj-lt"/>
              </a:defRPr>
            </a:lvl1pPr>
          </a:lstStyle>
          <a:p>
            <a:pPr lvl="0"/>
            <a:r>
              <a:rPr lang="nb-NO" noProof="0"/>
              <a:t>Undertittel</a:t>
            </a:r>
          </a:p>
        </p:txBody>
      </p:sp>
    </p:spTree>
    <p:extLst>
      <p:ext uri="{BB962C8B-B14F-4D97-AF65-F5344CB8AC3E}">
        <p14:creationId xmlns:p14="http://schemas.microsoft.com/office/powerpoint/2010/main" val="15796560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to kolo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1A4B0183-D6C8-4580-9610-C59C2EF43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828CD9CB-64AE-4142-B9D0-A0B3F0E38A88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7F0FA2-A62C-4000-AC8B-58F406A03B28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01C8FDB5-0EFF-475D-BD37-7B05D1D32CA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20183" y="1587610"/>
            <a:ext cx="5045778" cy="4538931"/>
          </a:xfrm>
        </p:spPr>
        <p:txBody>
          <a:bodyPr lIns="75600" tIns="75600" rIns="75600" bIns="75600">
            <a:normAutofit/>
          </a:bodyPr>
          <a:lstStyle>
            <a:lvl1pPr marL="265113" indent="-265113">
              <a:defRPr/>
            </a:lvl1pPr>
            <a:lvl2pPr marL="541338" indent="-276225">
              <a:defRPr/>
            </a:lvl2pPr>
          </a:lstStyle>
          <a:p>
            <a:pPr lvl="0"/>
            <a:r>
              <a:rPr lang="nb-NO" noProof="0"/>
              <a:t>Tekst – Tahoma 18pt</a:t>
            </a:r>
          </a:p>
          <a:p>
            <a:pPr lvl="1"/>
            <a:r>
              <a:rPr lang="nb-NO" noProof="0"/>
              <a:t>Andre nivå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3566672-3E66-46F9-901C-90BDEABCDAB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4863" y="1587610"/>
            <a:ext cx="5045778" cy="4538931"/>
          </a:xfrm>
        </p:spPr>
        <p:txBody>
          <a:bodyPr lIns="75600" tIns="75600" rIns="75600" bIns="75600">
            <a:normAutofit/>
          </a:bodyPr>
          <a:lstStyle>
            <a:lvl1pPr marL="265113" indent="-265113">
              <a:defRPr/>
            </a:lvl1pPr>
            <a:lvl2pPr marL="541338" indent="-276225">
              <a:defRPr/>
            </a:lvl2pPr>
          </a:lstStyle>
          <a:p>
            <a:pPr lvl="0"/>
            <a:r>
              <a:rPr lang="nb-NO" noProof="0"/>
              <a:t>Tekst – Tahoma 18pt</a:t>
            </a:r>
          </a:p>
          <a:p>
            <a:pPr lvl="1"/>
            <a:r>
              <a:rPr lang="nb-NO" noProof="0"/>
              <a:t>Andre nivå</a:t>
            </a:r>
          </a:p>
        </p:txBody>
      </p:sp>
    </p:spTree>
    <p:extLst>
      <p:ext uri="{BB962C8B-B14F-4D97-AF65-F5344CB8AC3E}">
        <p14:creationId xmlns:p14="http://schemas.microsoft.com/office/powerpoint/2010/main" val="26369681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vide boks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1A4B0183-D6C8-4580-9610-C59C2EF43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  <p:sp>
        <p:nvSpPr>
          <p:cNvPr id="9" name="Espace réservé du texte 10">
            <a:extLst>
              <a:ext uri="{FF2B5EF4-FFF2-40B4-BE49-F238E27FC236}">
                <a16:creationId xmlns:a16="http://schemas.microsoft.com/office/drawing/2014/main" id="{8FDEB22A-472A-4EFB-9D37-3E885FC987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9136" y="1754629"/>
            <a:ext cx="10751504" cy="8640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16 pt</a:t>
            </a:r>
          </a:p>
        </p:txBody>
      </p:sp>
      <p:sp>
        <p:nvSpPr>
          <p:cNvPr id="10" name="Espace réservé du texte 10">
            <a:extLst>
              <a:ext uri="{FF2B5EF4-FFF2-40B4-BE49-F238E27FC236}">
                <a16:creationId xmlns:a16="http://schemas.microsoft.com/office/drawing/2014/main" id="{0BD8886C-CD28-4C7E-A1D0-02B60479DF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9136" y="2819334"/>
            <a:ext cx="10751504" cy="8640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16 pt</a:t>
            </a:r>
          </a:p>
        </p:txBody>
      </p:sp>
      <p:sp>
        <p:nvSpPr>
          <p:cNvPr id="14" name="Espace réservé du texte 10">
            <a:extLst>
              <a:ext uri="{FF2B5EF4-FFF2-40B4-BE49-F238E27FC236}">
                <a16:creationId xmlns:a16="http://schemas.microsoft.com/office/drawing/2014/main" id="{8F6531A9-C880-4BD2-88DC-96E543E74F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9136" y="3884039"/>
            <a:ext cx="10751504" cy="8640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16 pt</a:t>
            </a:r>
          </a:p>
        </p:txBody>
      </p:sp>
      <p:sp>
        <p:nvSpPr>
          <p:cNvPr id="15" name="Espace réservé du texte 10">
            <a:extLst>
              <a:ext uri="{FF2B5EF4-FFF2-40B4-BE49-F238E27FC236}">
                <a16:creationId xmlns:a16="http://schemas.microsoft.com/office/drawing/2014/main" id="{F48F2751-73E5-40F9-B8DB-AA7625E8B28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9136" y="4948744"/>
            <a:ext cx="10751504" cy="8640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16 pt</a:t>
            </a:r>
          </a:p>
        </p:txBody>
      </p:sp>
      <p:sp>
        <p:nvSpPr>
          <p:cNvPr id="13" name="ZoneTexte 8">
            <a:extLst>
              <a:ext uri="{FF2B5EF4-FFF2-40B4-BE49-F238E27FC236}">
                <a16:creationId xmlns:a16="http://schemas.microsoft.com/office/drawing/2014/main" id="{73036D70-EB21-4AB7-8369-7D1109B84DBB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9A3DB6-4365-4ADE-9B67-BF3AF96E81E1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</p:spTree>
    <p:extLst>
      <p:ext uri="{BB962C8B-B14F-4D97-AF65-F5344CB8AC3E}">
        <p14:creationId xmlns:p14="http://schemas.microsoft.com/office/powerpoint/2010/main" val="28382108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iko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1A4B0183-D6C8-4580-9610-C59C2EF43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  <p:sp>
        <p:nvSpPr>
          <p:cNvPr id="9" name="Espace réservé du texte 10">
            <a:extLst>
              <a:ext uri="{FF2B5EF4-FFF2-40B4-BE49-F238E27FC236}">
                <a16:creationId xmlns:a16="http://schemas.microsoft.com/office/drawing/2014/main" id="{8FDEB22A-472A-4EFB-9D37-3E885FC987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53955" y="3897727"/>
            <a:ext cx="2702257" cy="1625290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</a:t>
            </a:r>
          </a:p>
        </p:txBody>
      </p:sp>
      <p:sp>
        <p:nvSpPr>
          <p:cNvPr id="10" name="Espace réservé du texte 10">
            <a:extLst>
              <a:ext uri="{FF2B5EF4-FFF2-40B4-BE49-F238E27FC236}">
                <a16:creationId xmlns:a16="http://schemas.microsoft.com/office/drawing/2014/main" id="{0BD8886C-CD28-4C7E-A1D0-02B60479DF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43010" y="3897727"/>
            <a:ext cx="2702257" cy="1625290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</a:t>
            </a:r>
          </a:p>
        </p:txBody>
      </p:sp>
      <p:sp>
        <p:nvSpPr>
          <p:cNvPr id="14" name="Espace réservé du texte 10">
            <a:extLst>
              <a:ext uri="{FF2B5EF4-FFF2-40B4-BE49-F238E27FC236}">
                <a16:creationId xmlns:a16="http://schemas.microsoft.com/office/drawing/2014/main" id="{8F6531A9-C880-4BD2-88DC-96E543E74F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64899" y="3897727"/>
            <a:ext cx="2702257" cy="1625290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</a:t>
            </a:r>
          </a:p>
        </p:txBody>
      </p:sp>
      <p:sp>
        <p:nvSpPr>
          <p:cNvPr id="13" name="ZoneTexte 8">
            <a:extLst>
              <a:ext uri="{FF2B5EF4-FFF2-40B4-BE49-F238E27FC236}">
                <a16:creationId xmlns:a16="http://schemas.microsoft.com/office/drawing/2014/main" id="{9B63F56F-903A-4270-A9B5-96A8437CCCC0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7B50B3-78D9-4804-90E1-0DBFB1B0DE5E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E44C25-DC6F-4E76-BA3E-745C0EEA4539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1937469" y="2180422"/>
            <a:ext cx="1513338" cy="1513338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nb-NO" noProof="0"/>
              <a:t>Sett inn ikon eller bilde her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2D28B304-042B-4EC3-B8BD-9A9684FC2691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5348414" y="2180422"/>
            <a:ext cx="1513338" cy="1513338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nb-NO" noProof="0"/>
              <a:t>Sett inn ikon eller bilde her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7458896F-4266-4991-A883-A25E4AE97C66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8759358" y="2180422"/>
            <a:ext cx="1513338" cy="1513338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nb-NO" noProof="0"/>
              <a:t>Sett inn ikon eller bilde her</a:t>
            </a:r>
          </a:p>
        </p:txBody>
      </p:sp>
    </p:spTree>
    <p:extLst>
      <p:ext uri="{BB962C8B-B14F-4D97-AF65-F5344CB8AC3E}">
        <p14:creationId xmlns:p14="http://schemas.microsoft.com/office/powerpoint/2010/main" val="9005639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tre boks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1A4B0183-D6C8-4580-9610-C59C2EF43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  <p:sp>
        <p:nvSpPr>
          <p:cNvPr id="13" name="Espace réservé du texte 10">
            <a:extLst>
              <a:ext uri="{FF2B5EF4-FFF2-40B4-BE49-F238E27FC236}">
                <a16:creationId xmlns:a16="http://schemas.microsoft.com/office/drawing/2014/main" id="{3AD24E80-FF30-4979-B949-8C09A7A86DF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753954" y="2178440"/>
            <a:ext cx="2702257" cy="4612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500" b="1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Undertittel</a:t>
            </a:r>
          </a:p>
        </p:txBody>
      </p:sp>
      <p:sp>
        <p:nvSpPr>
          <p:cNvPr id="15" name="Espace réservé du texte 10">
            <a:extLst>
              <a:ext uri="{FF2B5EF4-FFF2-40B4-BE49-F238E27FC236}">
                <a16:creationId xmlns:a16="http://schemas.microsoft.com/office/drawing/2014/main" id="{1588D626-9C84-4BCC-86F1-DDEB8D80ED1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43010" y="2178440"/>
            <a:ext cx="2702257" cy="4612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500" b="1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Undertittel</a:t>
            </a:r>
          </a:p>
        </p:txBody>
      </p:sp>
      <p:sp>
        <p:nvSpPr>
          <p:cNvPr id="16" name="Espace réservé du texte 10">
            <a:extLst>
              <a:ext uri="{FF2B5EF4-FFF2-40B4-BE49-F238E27FC236}">
                <a16:creationId xmlns:a16="http://schemas.microsoft.com/office/drawing/2014/main" id="{AA6CFC49-7594-417E-AA82-64CBD29D02F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64899" y="2178440"/>
            <a:ext cx="2702257" cy="4612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500" b="1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Undertittel</a:t>
            </a:r>
          </a:p>
        </p:txBody>
      </p:sp>
      <p:sp>
        <p:nvSpPr>
          <p:cNvPr id="17" name="ZoneTexte 8">
            <a:extLst>
              <a:ext uri="{FF2B5EF4-FFF2-40B4-BE49-F238E27FC236}">
                <a16:creationId xmlns:a16="http://schemas.microsoft.com/office/drawing/2014/main" id="{AA9D41F4-7489-437A-A64A-09E40D9D041C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C97CA3E-A8C8-4F8D-9499-EA5828150E5A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20" name="Espace réservé du texte 10">
            <a:extLst>
              <a:ext uri="{FF2B5EF4-FFF2-40B4-BE49-F238E27FC236}">
                <a16:creationId xmlns:a16="http://schemas.microsoft.com/office/drawing/2014/main" id="{76D9EFA5-A170-4F71-A665-B7CAF248D4F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53955" y="2719137"/>
            <a:ext cx="2702257" cy="2803880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</a:t>
            </a:r>
          </a:p>
        </p:txBody>
      </p:sp>
      <p:sp>
        <p:nvSpPr>
          <p:cNvPr id="21" name="Espace réservé du texte 10">
            <a:extLst>
              <a:ext uri="{FF2B5EF4-FFF2-40B4-BE49-F238E27FC236}">
                <a16:creationId xmlns:a16="http://schemas.microsoft.com/office/drawing/2014/main" id="{11ADE2FD-730B-41A0-B0A8-691DB7CBCD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43010" y="2719137"/>
            <a:ext cx="2702257" cy="2803880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</a:t>
            </a:r>
          </a:p>
        </p:txBody>
      </p:sp>
      <p:sp>
        <p:nvSpPr>
          <p:cNvPr id="22" name="Espace réservé du texte 10">
            <a:extLst>
              <a:ext uri="{FF2B5EF4-FFF2-40B4-BE49-F238E27FC236}">
                <a16:creationId xmlns:a16="http://schemas.microsoft.com/office/drawing/2014/main" id="{CD6EF679-9EAE-456F-9AA1-C25419ECCDE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64899" y="2719137"/>
            <a:ext cx="2702257" cy="2803880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</a:t>
            </a:r>
          </a:p>
        </p:txBody>
      </p:sp>
    </p:spTree>
    <p:extLst>
      <p:ext uri="{BB962C8B-B14F-4D97-AF65-F5344CB8AC3E}">
        <p14:creationId xmlns:p14="http://schemas.microsoft.com/office/powerpoint/2010/main" val="39998232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1/2 gr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itre 1">
            <a:extLst>
              <a:ext uri="{FF2B5EF4-FFF2-40B4-BE49-F238E27FC236}">
                <a16:creationId xmlns:a16="http://schemas.microsoft.com/office/drawing/2014/main" id="{6F011C0E-0C4A-4057-BB1D-C512D97D47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4654968" cy="102549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C2028A8-DDDF-417A-9AC4-705DEE47DE29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0">
              <a:solidFill>
                <a:schemeClr val="tx1"/>
              </a:solidFill>
            </a:endParaRPr>
          </a:p>
        </p:txBody>
      </p:sp>
      <p:pic>
        <p:nvPicPr>
          <p:cNvPr id="17" name="Image 9">
            <a:extLst>
              <a:ext uri="{FF2B5EF4-FFF2-40B4-BE49-F238E27FC236}">
                <a16:creationId xmlns:a16="http://schemas.microsoft.com/office/drawing/2014/main" id="{91B963FF-5BA8-4B1C-8F77-75057C58574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9532" y="6268043"/>
            <a:ext cx="1587153" cy="395272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9F534058-EEEB-4AD1-9139-1380907E4B60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B87282-3191-405E-89F7-08B13818FBCA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6C11D9C6-AFBD-4E90-B330-3AFBFE06568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0183" y="2052084"/>
            <a:ext cx="4653922" cy="4074456"/>
          </a:xfrm>
        </p:spPr>
        <p:txBody>
          <a:bodyPr lIns="75600" tIns="75600" rIns="75600" bIns="75600">
            <a:normAutofit/>
          </a:bodyPr>
          <a:lstStyle>
            <a:lvl1pPr marL="265113" indent="-265113">
              <a:defRPr/>
            </a:lvl1pPr>
            <a:lvl2pPr marL="541338" indent="-276225">
              <a:defRPr/>
            </a:lvl2pPr>
          </a:lstStyle>
          <a:p>
            <a:pPr lvl="0"/>
            <a:r>
              <a:rPr lang="nb-NO" noProof="0"/>
              <a:t>Tekst – Tahoma 18pt</a:t>
            </a:r>
          </a:p>
          <a:p>
            <a:pPr lvl="1"/>
            <a:r>
              <a:rPr lang="nb-NO" noProof="0"/>
              <a:t>Andre nivå</a:t>
            </a:r>
          </a:p>
        </p:txBody>
      </p:sp>
    </p:spTree>
    <p:extLst>
      <p:ext uri="{BB962C8B-B14F-4D97-AF65-F5344CB8AC3E}">
        <p14:creationId xmlns:p14="http://schemas.microsoft.com/office/powerpoint/2010/main" val="1861290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sett inn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itre 1">
            <a:extLst>
              <a:ext uri="{FF2B5EF4-FFF2-40B4-BE49-F238E27FC236}">
                <a16:creationId xmlns:a16="http://schemas.microsoft.com/office/drawing/2014/main" id="{6F011C0E-0C4A-4057-BB1D-C512D97D47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6516" y="739140"/>
            <a:ext cx="4654968" cy="102549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  <p:sp>
        <p:nvSpPr>
          <p:cNvPr id="11" name="Espace réservé pour une image  2">
            <a:extLst>
              <a:ext uri="{FF2B5EF4-FFF2-40B4-BE49-F238E27FC236}">
                <a16:creationId xmlns:a16="http://schemas.microsoft.com/office/drawing/2014/main" id="{1497C9C0-21CA-4A38-91B6-677370471E24}"/>
              </a:ext>
            </a:extLst>
          </p:cNvPr>
          <p:cNvSpPr>
            <a:spLocks noGrp="1"/>
          </p:cNvSpPr>
          <p:nvPr>
            <p:ph type="pic" idx="24" hasCustomPrompt="1"/>
          </p:nvPr>
        </p:nvSpPr>
        <p:spPr>
          <a:xfrm>
            <a:off x="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noProof="0"/>
              <a:t>Klikk på ikonet for å legge til bilde 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920C92E-BE9C-4F02-905B-42F0B7ED3391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64835D3-F912-41CC-9971-B9D5FD7E065E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0C88A4F-4E14-4194-9E8A-ABBD04A94F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23291" y="2052084"/>
            <a:ext cx="4653922" cy="4074456"/>
          </a:xfrm>
        </p:spPr>
        <p:txBody>
          <a:bodyPr lIns="75600" tIns="75600" rIns="75600" bIns="75600">
            <a:normAutofit/>
          </a:bodyPr>
          <a:lstStyle>
            <a:lvl1pPr marL="265113" indent="-265113">
              <a:defRPr/>
            </a:lvl1pPr>
            <a:lvl2pPr marL="541338" indent="-276225">
              <a:defRPr/>
            </a:lvl2pPr>
          </a:lstStyle>
          <a:p>
            <a:pPr lvl="0"/>
            <a:r>
              <a:rPr lang="nb-NO" noProof="0"/>
              <a:t>Tekst – Tahoma 18pt</a:t>
            </a:r>
          </a:p>
          <a:p>
            <a:pPr lvl="1"/>
            <a:r>
              <a:rPr lang="nb-NO" noProof="0"/>
              <a:t>Andre nivå</a:t>
            </a:r>
          </a:p>
        </p:txBody>
      </p:sp>
    </p:spTree>
    <p:extLst>
      <p:ext uri="{BB962C8B-B14F-4D97-AF65-F5344CB8AC3E}">
        <p14:creationId xmlns:p14="http://schemas.microsoft.com/office/powerpoint/2010/main" val="1819216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A2F87-2164-4C29-8493-FF8BE539B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C174F-DA37-4A62-833E-46BBA7AD7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0AB38-E525-4BA2-85D4-04A78D450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A136-6D25-45FC-8152-63C171252AA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CF412-E98A-4CBD-A698-55B45CE30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FD9C6-9728-4605-BD97-9B34F9D5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4046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kst grå bakgrun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F7ADCB2-0352-46F1-AE02-B38AE61867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0057" b="33653"/>
          <a:stretch/>
        </p:blipFill>
        <p:spPr>
          <a:xfrm flipH="1" flipV="1">
            <a:off x="-1668" y="0"/>
            <a:ext cx="12193113" cy="6858000"/>
          </a:xfrm>
          <a:prstGeom prst="rect">
            <a:avLst/>
          </a:prstGeom>
        </p:spPr>
      </p:pic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1A4B0183-D6C8-4580-9610-C59C2EF43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nb-NO" noProof="0"/>
              <a:t>Tittel</a:t>
            </a:r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C7094BAA-B061-4033-A5AA-F1C3D20765E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9532" y="6268043"/>
            <a:ext cx="1587153" cy="395272"/>
          </a:xfrm>
          <a:prstGeom prst="rect">
            <a:avLst/>
          </a:prstGeom>
        </p:spPr>
      </p:pic>
      <p:sp>
        <p:nvSpPr>
          <p:cNvPr id="14" name="ZoneTexte 8">
            <a:extLst>
              <a:ext uri="{FF2B5EF4-FFF2-40B4-BE49-F238E27FC236}">
                <a16:creationId xmlns:a16="http://schemas.microsoft.com/office/drawing/2014/main" id="{A2CE01E7-48C4-4553-86FC-DE382D811F33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14C82F-96D2-4806-8AC2-E48ACB55A890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E0E9D1C-1B1C-495F-9CB1-46189C605EE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0183" y="1587610"/>
            <a:ext cx="10749412" cy="4538931"/>
          </a:xfrm>
        </p:spPr>
        <p:txBody>
          <a:bodyPr lIns="75600" tIns="75600" rIns="75600" bIns="75600">
            <a:normAutofit/>
          </a:bodyPr>
          <a:lstStyle>
            <a:lvl1pPr marL="265113" indent="-265113">
              <a:defRPr/>
            </a:lvl1pPr>
            <a:lvl2pPr marL="541338" indent="-276225">
              <a:defRPr/>
            </a:lvl2pPr>
          </a:lstStyle>
          <a:p>
            <a:pPr lvl="0"/>
            <a:r>
              <a:rPr lang="nb-NO" noProof="0"/>
              <a:t>Tekst – Tahoma 18pt</a:t>
            </a:r>
          </a:p>
          <a:p>
            <a:pPr lvl="1"/>
            <a:r>
              <a:rPr lang="nb-NO" noProof="0"/>
              <a:t>Andre nivå</a:t>
            </a:r>
          </a:p>
        </p:txBody>
      </p:sp>
    </p:spTree>
    <p:extLst>
      <p:ext uri="{BB962C8B-B14F-4D97-AF65-F5344CB8AC3E}">
        <p14:creationId xmlns:p14="http://schemas.microsoft.com/office/powerpoint/2010/main" val="33950392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rø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-8018"/>
            <a:ext cx="11493284" cy="5563910"/>
          </a:xfrm>
          <a:prstGeom prst="rect">
            <a:avLst/>
          </a:prstGeom>
          <a:gradFill flip="none" rotWithShape="1">
            <a:gsLst>
              <a:gs pos="50000">
                <a:schemeClr val="tx2"/>
              </a:gs>
              <a:gs pos="100000">
                <a:srgbClr val="EF7D00"/>
              </a:gs>
            </a:gsLst>
            <a:lin ang="0" scaled="1"/>
            <a:tileRect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0C5EE01-F973-4120-91B8-34CAA765DBA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38" y="788400"/>
            <a:ext cx="6120000" cy="1980000"/>
          </a:xfrm>
        </p:spPr>
        <p:txBody>
          <a:bodyPr anchor="b"/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nb-NO" noProof="0"/>
              <a:t>Sett inn tittel på presentasjon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0AEA671-FC71-4FFA-B81F-CABE73D6E49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9138" y="3785955"/>
            <a:ext cx="6120000" cy="303643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b="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noProof="0"/>
              <a:t>Navn/Undertittel</a:t>
            </a:r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0B0C77F6-E4AE-4496-B76D-D2AF8FFF1815}"/>
              </a:ext>
            </a:extLst>
          </p:cNvPr>
          <p:cNvCxnSpPr>
            <a:cxnSpLocks/>
          </p:cNvCxnSpPr>
          <p:nvPr userDrawn="1"/>
        </p:nvCxnSpPr>
        <p:spPr>
          <a:xfrm>
            <a:off x="719138" y="3233737"/>
            <a:ext cx="72151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80EF69-173E-894B-B891-6DB6EE315A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4154" y="6064776"/>
            <a:ext cx="2319130" cy="295227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A1B2A6-1E2B-4B3B-AA5D-56BB2A0899D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138" y="4113588"/>
            <a:ext cx="6120000" cy="30364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xx.xx.xxxx</a:t>
            </a:r>
          </a:p>
        </p:txBody>
      </p:sp>
    </p:spTree>
    <p:extLst>
      <p:ext uri="{BB962C8B-B14F-4D97-AF65-F5344CB8AC3E}">
        <p14:creationId xmlns:p14="http://schemas.microsoft.com/office/powerpoint/2010/main" val="2625572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grøn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8FFD78F-3CC7-6E41-B0B4-359C3FDFBCB1}"/>
              </a:ext>
            </a:extLst>
          </p:cNvPr>
          <p:cNvSpPr/>
          <p:nvPr userDrawn="1"/>
        </p:nvSpPr>
        <p:spPr>
          <a:xfrm rot="16200000">
            <a:off x="2956628" y="-2973269"/>
            <a:ext cx="5565037" cy="11493284"/>
          </a:xfrm>
          <a:prstGeom prst="rect">
            <a:avLst/>
          </a:prstGeom>
          <a:gradFill>
            <a:gsLst>
              <a:gs pos="50000">
                <a:srgbClr val="02A189"/>
              </a:gs>
              <a:gs pos="100000">
                <a:srgbClr val="95C11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0B0C77F6-E4AE-4496-B76D-D2AF8FFF1815}"/>
              </a:ext>
            </a:extLst>
          </p:cNvPr>
          <p:cNvCxnSpPr>
            <a:cxnSpLocks/>
          </p:cNvCxnSpPr>
          <p:nvPr userDrawn="1"/>
        </p:nvCxnSpPr>
        <p:spPr>
          <a:xfrm>
            <a:off x="719138" y="3233737"/>
            <a:ext cx="72151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80EF69-173E-894B-B891-6DB6EE315A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4154" y="6064776"/>
            <a:ext cx="2319130" cy="295227"/>
          </a:xfrm>
          <a:prstGeom prst="rect">
            <a:avLst/>
          </a:prstGeom>
        </p:spPr>
      </p:pic>
      <p:sp>
        <p:nvSpPr>
          <p:cNvPr id="13" name="Titre 1">
            <a:extLst>
              <a:ext uri="{FF2B5EF4-FFF2-40B4-BE49-F238E27FC236}">
                <a16:creationId xmlns:a16="http://schemas.microsoft.com/office/drawing/2014/main" id="{C45F250A-3DDA-4643-906D-DACD57A754E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38" y="788400"/>
            <a:ext cx="6120000" cy="1980000"/>
          </a:xfrm>
        </p:spPr>
        <p:txBody>
          <a:bodyPr anchor="b"/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nb-NO" noProof="0"/>
              <a:t>Sett inn tittel på presentasjon</a:t>
            </a:r>
          </a:p>
        </p:txBody>
      </p:sp>
      <p:sp>
        <p:nvSpPr>
          <p:cNvPr id="15" name="Sous-titre 2">
            <a:extLst>
              <a:ext uri="{FF2B5EF4-FFF2-40B4-BE49-F238E27FC236}">
                <a16:creationId xmlns:a16="http://schemas.microsoft.com/office/drawing/2014/main" id="{6E543D07-988E-4A71-AF18-0CBC792DCB9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9138" y="3785955"/>
            <a:ext cx="6120000" cy="303643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b="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noProof="0"/>
              <a:t>Navn/Undertittel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9ED4BBA5-A619-4C05-A053-25AFDF196F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138" y="4113588"/>
            <a:ext cx="6120000" cy="30364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xx.xx.xxxx</a:t>
            </a:r>
          </a:p>
        </p:txBody>
      </p:sp>
    </p:spTree>
    <p:extLst>
      <p:ext uri="{BB962C8B-B14F-4D97-AF65-F5344CB8AC3E}">
        <p14:creationId xmlns:p14="http://schemas.microsoft.com/office/powerpoint/2010/main" val="416025569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li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B81C7EF-6161-2642-B223-5DDF6F7C14AD}"/>
              </a:ext>
            </a:extLst>
          </p:cNvPr>
          <p:cNvSpPr/>
          <p:nvPr userDrawn="1"/>
        </p:nvSpPr>
        <p:spPr>
          <a:xfrm rot="16200000">
            <a:off x="2956628" y="-2973269"/>
            <a:ext cx="5565037" cy="11493284"/>
          </a:xfrm>
          <a:prstGeom prst="rect">
            <a:avLst/>
          </a:prstGeom>
          <a:gradFill>
            <a:gsLst>
              <a:gs pos="50000">
                <a:srgbClr val="8C1D82"/>
              </a:gs>
              <a:gs pos="100000">
                <a:srgbClr val="E9559B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0B0C77F6-E4AE-4496-B76D-D2AF8FFF1815}"/>
              </a:ext>
            </a:extLst>
          </p:cNvPr>
          <p:cNvCxnSpPr>
            <a:cxnSpLocks/>
          </p:cNvCxnSpPr>
          <p:nvPr userDrawn="1"/>
        </p:nvCxnSpPr>
        <p:spPr>
          <a:xfrm>
            <a:off x="719138" y="3233737"/>
            <a:ext cx="72151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80EF69-173E-894B-B891-6DB6EE315A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4154" y="6064776"/>
            <a:ext cx="2319130" cy="295227"/>
          </a:xfrm>
          <a:prstGeom prst="rect">
            <a:avLst/>
          </a:prstGeo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5C4A6542-D82D-43FE-B730-A569349EB6E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38" y="788400"/>
            <a:ext cx="6120000" cy="1980000"/>
          </a:xfrm>
        </p:spPr>
        <p:txBody>
          <a:bodyPr anchor="b"/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nb-NO" noProof="0"/>
              <a:t>Sett inn tittel på presentasjon</a:t>
            </a:r>
          </a:p>
        </p:txBody>
      </p:sp>
      <p:sp>
        <p:nvSpPr>
          <p:cNvPr id="15" name="Sous-titre 2">
            <a:extLst>
              <a:ext uri="{FF2B5EF4-FFF2-40B4-BE49-F238E27FC236}">
                <a16:creationId xmlns:a16="http://schemas.microsoft.com/office/drawing/2014/main" id="{339CC4FF-640D-4748-A8BC-0B73C3BAA19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9138" y="3785955"/>
            <a:ext cx="6120000" cy="303643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b="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noProof="0"/>
              <a:t>Navn/Undertittel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7DE7C281-B86E-4C39-B82C-E4B993F86F9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138" y="4113588"/>
            <a:ext cx="6120000" cy="30364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xx.xx.xxxx</a:t>
            </a:r>
          </a:p>
        </p:txBody>
      </p:sp>
    </p:spTree>
    <p:extLst>
      <p:ext uri="{BB962C8B-B14F-4D97-AF65-F5344CB8AC3E}">
        <p14:creationId xmlns:p14="http://schemas.microsoft.com/office/powerpoint/2010/main" val="19071704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bl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8435D6C-B172-324B-A093-47714ED4F479}"/>
              </a:ext>
            </a:extLst>
          </p:cNvPr>
          <p:cNvSpPr/>
          <p:nvPr userDrawn="1"/>
        </p:nvSpPr>
        <p:spPr>
          <a:xfrm rot="16200000">
            <a:off x="2956628" y="-2973269"/>
            <a:ext cx="5565037" cy="11493284"/>
          </a:xfrm>
          <a:prstGeom prst="rect">
            <a:avLst/>
          </a:prstGeom>
          <a:gradFill>
            <a:gsLst>
              <a:gs pos="50000">
                <a:srgbClr val="007BC2"/>
              </a:gs>
              <a:gs pos="99000">
                <a:srgbClr val="30ACC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0B0C77F6-E4AE-4496-B76D-D2AF8FFF1815}"/>
              </a:ext>
            </a:extLst>
          </p:cNvPr>
          <p:cNvCxnSpPr>
            <a:cxnSpLocks/>
          </p:cNvCxnSpPr>
          <p:nvPr userDrawn="1"/>
        </p:nvCxnSpPr>
        <p:spPr>
          <a:xfrm>
            <a:off x="719138" y="3233737"/>
            <a:ext cx="72151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80EF69-173E-894B-B891-6DB6EE315A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4154" y="6064776"/>
            <a:ext cx="2319130" cy="295227"/>
          </a:xfrm>
          <a:prstGeom prst="rect">
            <a:avLst/>
          </a:prstGeom>
        </p:spPr>
      </p:pic>
      <p:sp>
        <p:nvSpPr>
          <p:cNvPr id="13" name="Titre 1">
            <a:extLst>
              <a:ext uri="{FF2B5EF4-FFF2-40B4-BE49-F238E27FC236}">
                <a16:creationId xmlns:a16="http://schemas.microsoft.com/office/drawing/2014/main" id="{C971D943-B134-4318-8C0F-D5D21E39A71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38" y="788400"/>
            <a:ext cx="6120000" cy="1980000"/>
          </a:xfrm>
        </p:spPr>
        <p:txBody>
          <a:bodyPr anchor="b"/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nb-NO" noProof="0"/>
              <a:t>Sett inn tittel på presentasjon</a:t>
            </a:r>
          </a:p>
        </p:txBody>
      </p:sp>
      <p:sp>
        <p:nvSpPr>
          <p:cNvPr id="15" name="Sous-titre 2">
            <a:extLst>
              <a:ext uri="{FF2B5EF4-FFF2-40B4-BE49-F238E27FC236}">
                <a16:creationId xmlns:a16="http://schemas.microsoft.com/office/drawing/2014/main" id="{2B6419D0-81F5-4D3C-8F23-E6DEA26AFBE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9138" y="3785955"/>
            <a:ext cx="6120000" cy="303643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b="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noProof="0"/>
              <a:t>Navn/Undertittel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6F50CB5C-6110-448D-869F-23DC97C1251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138" y="4113588"/>
            <a:ext cx="6120000" cy="30364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xx.xx.xxxx</a:t>
            </a:r>
          </a:p>
        </p:txBody>
      </p:sp>
    </p:spTree>
    <p:extLst>
      <p:ext uri="{BB962C8B-B14F-4D97-AF65-F5344CB8AC3E}">
        <p14:creationId xmlns:p14="http://schemas.microsoft.com/office/powerpoint/2010/main" val="378458228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figu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man, colorful, young, street&#10;&#10;Description automatically generated">
            <a:extLst>
              <a:ext uri="{FF2B5EF4-FFF2-40B4-BE49-F238E27FC236}">
                <a16:creationId xmlns:a16="http://schemas.microsoft.com/office/drawing/2014/main" id="{C6D57987-DB19-9546-B209-98C26CCD19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1494800" cy="5556626"/>
          </a:xfrm>
          <a:prstGeom prst="rect">
            <a:avLst/>
          </a:prstGeom>
        </p:spPr>
      </p:pic>
      <p:sp>
        <p:nvSpPr>
          <p:cNvPr id="9" name="ZoneTexte 8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80EF69-173E-894B-B891-6DB6EE315A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4154" y="6064776"/>
            <a:ext cx="2319130" cy="295227"/>
          </a:xfrm>
          <a:prstGeom prst="rect">
            <a:avLst/>
          </a:prstGeo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C3341275-B9E7-4396-819A-0B80BEAE895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38" y="788400"/>
            <a:ext cx="6120000" cy="1980000"/>
          </a:xfrm>
        </p:spPr>
        <p:txBody>
          <a:bodyPr anchor="b"/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nb-NO" noProof="0"/>
              <a:t>Sett inn tittel på presentasjon</a:t>
            </a:r>
          </a:p>
        </p:txBody>
      </p:sp>
      <p:sp>
        <p:nvSpPr>
          <p:cNvPr id="14" name="Sous-titre 2">
            <a:extLst>
              <a:ext uri="{FF2B5EF4-FFF2-40B4-BE49-F238E27FC236}">
                <a16:creationId xmlns:a16="http://schemas.microsoft.com/office/drawing/2014/main" id="{2373D8D3-F684-4E17-911B-6F15FE34322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9138" y="3785955"/>
            <a:ext cx="6120000" cy="303643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b="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noProof="0"/>
              <a:t>Navn/Undertittel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16E58862-16D6-49AD-BD74-EA0E25B44EB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138" y="4113588"/>
            <a:ext cx="6120000" cy="30364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xx.xx.xxxx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C961300-7F4C-F34F-A7CB-6B9E0EC9EE41}"/>
              </a:ext>
            </a:extLst>
          </p:cNvPr>
          <p:cNvSpPr/>
          <p:nvPr userDrawn="1"/>
        </p:nvSpPr>
        <p:spPr>
          <a:xfrm>
            <a:off x="756000" y="3219017"/>
            <a:ext cx="720000" cy="36000"/>
          </a:xfrm>
          <a:prstGeom prst="rect">
            <a:avLst/>
          </a:prstGeom>
          <a:gradFill>
            <a:gsLst>
              <a:gs pos="0">
                <a:schemeClr val="tx2"/>
              </a:gs>
              <a:gs pos="50000">
                <a:schemeClr val="tx2"/>
              </a:gs>
              <a:gs pos="100000">
                <a:srgbClr val="EF7D00"/>
              </a:gs>
            </a:gsLst>
            <a:path path="circle">
              <a:fillToRect t="100000" r="100000"/>
            </a:path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/>
            <a:endParaRPr lang="nb-NO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6919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sti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584E06-7CC7-F897-5688-1308C8547A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7" t="27261" r="7" b="4361"/>
          <a:stretch/>
        </p:blipFill>
        <p:spPr>
          <a:xfrm>
            <a:off x="0" y="0"/>
            <a:ext cx="11493284" cy="5556626"/>
          </a:xfrm>
          <a:prstGeom prst="rect">
            <a:avLst/>
          </a:prstGeom>
        </p:spPr>
      </p:pic>
      <p:sp>
        <p:nvSpPr>
          <p:cNvPr id="9" name="ZoneTexte 8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80EF69-173E-894B-B891-6DB6EE315A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4154" y="6064776"/>
            <a:ext cx="2319130" cy="295227"/>
          </a:xfrm>
          <a:prstGeom prst="rect">
            <a:avLst/>
          </a:prstGeo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C3341275-B9E7-4396-819A-0B80BEAE895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38" y="788400"/>
            <a:ext cx="6120000" cy="1980000"/>
          </a:xfrm>
        </p:spPr>
        <p:txBody>
          <a:bodyPr anchor="b"/>
          <a:lstStyle>
            <a:lvl1pPr algn="l">
              <a:defRPr sz="4000" b="1">
                <a:solidFill>
                  <a:srgbClr val="1D1D1B"/>
                </a:solidFill>
              </a:defRPr>
            </a:lvl1pPr>
          </a:lstStyle>
          <a:p>
            <a:r>
              <a:rPr lang="nb-NO" noProof="0"/>
              <a:t>Sett inn tittel på presentasjon</a:t>
            </a:r>
          </a:p>
        </p:txBody>
      </p:sp>
      <p:sp>
        <p:nvSpPr>
          <p:cNvPr id="14" name="Sous-titre 2">
            <a:extLst>
              <a:ext uri="{FF2B5EF4-FFF2-40B4-BE49-F238E27FC236}">
                <a16:creationId xmlns:a16="http://schemas.microsoft.com/office/drawing/2014/main" id="{2373D8D3-F684-4E17-911B-6F15FE34322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9138" y="3785955"/>
            <a:ext cx="6120000" cy="303643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b="0" cap="none" baseline="0">
                <a:solidFill>
                  <a:srgbClr val="1D1D1B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noProof="0"/>
              <a:t>Navn/Undertittel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16E58862-16D6-49AD-BD74-EA0E25B44EB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138" y="4113588"/>
            <a:ext cx="6120000" cy="30364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rgbClr val="1D1D1B"/>
                </a:solidFill>
                <a:latin typeface="+mn-lt"/>
              </a:defRPr>
            </a:lvl1pPr>
          </a:lstStyle>
          <a:p>
            <a:pPr lvl="0"/>
            <a:r>
              <a:rPr lang="nb-NO" noProof="0" err="1"/>
              <a:t>xx.xx.xxxx</a:t>
            </a:r>
            <a:endParaRPr lang="nb-NO" noProof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C961300-7F4C-F34F-A7CB-6B9E0EC9EE41}"/>
              </a:ext>
            </a:extLst>
          </p:cNvPr>
          <p:cNvSpPr/>
          <p:nvPr userDrawn="1"/>
        </p:nvSpPr>
        <p:spPr>
          <a:xfrm>
            <a:off x="756000" y="3219017"/>
            <a:ext cx="720000" cy="36000"/>
          </a:xfrm>
          <a:prstGeom prst="rect">
            <a:avLst/>
          </a:prstGeom>
          <a:gradFill>
            <a:gsLst>
              <a:gs pos="0">
                <a:schemeClr val="tx2"/>
              </a:gs>
              <a:gs pos="50000">
                <a:schemeClr val="tx2"/>
              </a:gs>
              <a:gs pos="100000">
                <a:srgbClr val="EF7D00"/>
              </a:gs>
            </a:gsLst>
            <a:path path="circle">
              <a:fillToRect t="100000" r="100000"/>
            </a:path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/>
            <a:endParaRPr lang="nb-NO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6691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ball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26CD13D-A7D3-8943-8561-B8AF0AC81A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0160" y="-10160"/>
            <a:ext cx="11493283" cy="5555892"/>
          </a:xfrm>
          <a:prstGeom prst="rect">
            <a:avLst/>
          </a:prstGeom>
          <a:ln>
            <a:noFill/>
          </a:ln>
        </p:spPr>
      </p:pic>
      <p:sp>
        <p:nvSpPr>
          <p:cNvPr id="9" name="ZoneTexte 8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80EF69-173E-894B-B891-6DB6EE315A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4154" y="6064776"/>
            <a:ext cx="2319130" cy="295227"/>
          </a:xfrm>
          <a:prstGeom prst="rect">
            <a:avLst/>
          </a:prstGeom>
        </p:spPr>
      </p:pic>
      <p:sp>
        <p:nvSpPr>
          <p:cNvPr id="15" name="Titre 1">
            <a:extLst>
              <a:ext uri="{FF2B5EF4-FFF2-40B4-BE49-F238E27FC236}">
                <a16:creationId xmlns:a16="http://schemas.microsoft.com/office/drawing/2014/main" id="{39D86390-607A-4364-A878-710892DFF9F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38" y="788400"/>
            <a:ext cx="6120000" cy="1980000"/>
          </a:xfrm>
        </p:spPr>
        <p:txBody>
          <a:bodyPr anchor="b"/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nb-NO" noProof="0"/>
              <a:t>Sett inn tittel på presentasjon</a:t>
            </a:r>
          </a:p>
        </p:txBody>
      </p:sp>
      <p:sp>
        <p:nvSpPr>
          <p:cNvPr id="12" name="Sous-titre 2">
            <a:extLst>
              <a:ext uri="{FF2B5EF4-FFF2-40B4-BE49-F238E27FC236}">
                <a16:creationId xmlns:a16="http://schemas.microsoft.com/office/drawing/2014/main" id="{F42E55AC-2CA6-478C-BDD7-82B7C221D6B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9138" y="3785955"/>
            <a:ext cx="6120000" cy="303643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b="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noProof="0"/>
              <a:t>Navn/Undertittel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8F992C8B-9849-4870-BF02-0B43D60FFA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138" y="4113588"/>
            <a:ext cx="6120000" cy="30364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xx.xx.xxxx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34DFC3A-91F7-7040-8E65-409743CA06DC}"/>
              </a:ext>
            </a:extLst>
          </p:cNvPr>
          <p:cNvSpPr/>
          <p:nvPr userDrawn="1"/>
        </p:nvSpPr>
        <p:spPr>
          <a:xfrm>
            <a:off x="756000" y="3219017"/>
            <a:ext cx="720000" cy="36000"/>
          </a:xfrm>
          <a:prstGeom prst="rect">
            <a:avLst/>
          </a:prstGeom>
          <a:gradFill>
            <a:gsLst>
              <a:gs pos="0">
                <a:schemeClr val="tx2"/>
              </a:gs>
              <a:gs pos="50000">
                <a:schemeClr val="tx2"/>
              </a:gs>
              <a:gs pos="100000">
                <a:srgbClr val="EF7D00"/>
              </a:gs>
            </a:gsLst>
            <a:path path="circle">
              <a:fillToRect t="100000" r="100000"/>
            </a:path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/>
            <a:endParaRPr lang="nb-NO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619824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d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25A924E-BEC1-FD4A-B452-3A51C79870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1493284" cy="5515200"/>
          </a:xfrm>
          <a:prstGeom prst="rect">
            <a:avLst/>
          </a:prstGeom>
        </p:spPr>
      </p:pic>
      <p:sp>
        <p:nvSpPr>
          <p:cNvPr id="9" name="ZoneTexte 8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97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80EF69-173E-894B-B891-6DB6EE315A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4154" y="6064776"/>
            <a:ext cx="2319130" cy="295227"/>
          </a:xfrm>
          <a:prstGeom prst="rect">
            <a:avLst/>
          </a:prstGeom>
        </p:spPr>
      </p:pic>
      <p:sp>
        <p:nvSpPr>
          <p:cNvPr id="14" name="Titre 1">
            <a:extLst>
              <a:ext uri="{FF2B5EF4-FFF2-40B4-BE49-F238E27FC236}">
                <a16:creationId xmlns:a16="http://schemas.microsoft.com/office/drawing/2014/main" id="{197EC8D9-95B2-7549-B86E-2AD4A229809B}"/>
              </a:ext>
            </a:extLst>
          </p:cNvPr>
          <p:cNvSpPr txBox="1">
            <a:spLocks/>
          </p:cNvSpPr>
          <p:nvPr userDrawn="1"/>
        </p:nvSpPr>
        <p:spPr>
          <a:xfrm>
            <a:off x="0" y="0"/>
            <a:ext cx="6096001" cy="5515200"/>
          </a:xfrm>
          <a:prstGeom prst="rect">
            <a:avLst/>
          </a:prstGeom>
          <a:gradFill flip="none" rotWithShape="1">
            <a:gsLst>
              <a:gs pos="63000">
                <a:srgbClr val="5C5C5C">
                  <a:alpha val="34000"/>
                </a:srgb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</p:spPr>
        <p:txBody>
          <a:bodyPr lIns="720000" bIns="2628000" anchor="b"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40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EE0874E-2CF2-B147-B174-136FD98ED3E0}"/>
              </a:ext>
            </a:extLst>
          </p:cNvPr>
          <p:cNvSpPr/>
          <p:nvPr userDrawn="1"/>
        </p:nvSpPr>
        <p:spPr>
          <a:xfrm>
            <a:off x="756000" y="3219017"/>
            <a:ext cx="720000" cy="36000"/>
          </a:xfrm>
          <a:prstGeom prst="rect">
            <a:avLst/>
          </a:prstGeom>
          <a:gradFill>
            <a:gsLst>
              <a:gs pos="0">
                <a:schemeClr val="tx2"/>
              </a:gs>
              <a:gs pos="50000">
                <a:schemeClr val="tx2"/>
              </a:gs>
              <a:gs pos="100000">
                <a:srgbClr val="EF7D00"/>
              </a:gs>
            </a:gsLst>
            <a:path path="circle">
              <a:fillToRect t="100000" r="100000"/>
            </a:path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/>
            <a:endParaRPr lang="nb-NO" noProof="0">
              <a:solidFill>
                <a:schemeClr val="tx1"/>
              </a:solidFill>
            </a:endParaRPr>
          </a:p>
        </p:txBody>
      </p:sp>
      <p:sp>
        <p:nvSpPr>
          <p:cNvPr id="19" name="Titre 1">
            <a:extLst>
              <a:ext uri="{FF2B5EF4-FFF2-40B4-BE49-F238E27FC236}">
                <a16:creationId xmlns:a16="http://schemas.microsoft.com/office/drawing/2014/main" id="{BE649CA2-69A8-534B-B749-8A76FF40FC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38" y="788400"/>
            <a:ext cx="6120000" cy="19800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nb-NO" noProof="0"/>
              <a:t>Sett inn tittel på presentasjon</a:t>
            </a:r>
          </a:p>
        </p:txBody>
      </p:sp>
      <p:sp>
        <p:nvSpPr>
          <p:cNvPr id="12" name="Sous-titre 2">
            <a:extLst>
              <a:ext uri="{FF2B5EF4-FFF2-40B4-BE49-F238E27FC236}">
                <a16:creationId xmlns:a16="http://schemas.microsoft.com/office/drawing/2014/main" id="{FE5234F0-8CF2-4689-90B9-6B8A6F8DB19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9138" y="3785955"/>
            <a:ext cx="6120000" cy="303643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b="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noProof="0"/>
              <a:t>Navn/Undertittel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DBE3D409-AEAC-41DA-90A1-82D79228DD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138" y="4113588"/>
            <a:ext cx="6120000" cy="30364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xx.xx.xxxx</a:t>
            </a:r>
          </a:p>
        </p:txBody>
      </p:sp>
    </p:spTree>
    <p:extLst>
      <p:ext uri="{BB962C8B-B14F-4D97-AF65-F5344CB8AC3E}">
        <p14:creationId xmlns:p14="http://schemas.microsoft.com/office/powerpoint/2010/main" val="320689437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man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Placeholder 8">
            <a:extLst>
              <a:ext uri="{FF2B5EF4-FFF2-40B4-BE49-F238E27FC236}">
                <a16:creationId xmlns:a16="http://schemas.microsoft.com/office/drawing/2014/main" id="{9DA31B0D-85FC-8050-A11D-33561458997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901"/>
          <a:stretch/>
        </p:blipFill>
        <p:spPr>
          <a:xfrm>
            <a:off x="1" y="0"/>
            <a:ext cx="11485790" cy="5515200"/>
          </a:xfrm>
          <a:prstGeom prst="rect">
            <a:avLst/>
          </a:prstGeom>
        </p:spPr>
      </p:pic>
      <p:sp>
        <p:nvSpPr>
          <p:cNvPr id="9" name="ZoneTexte 8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97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80EF69-173E-894B-B891-6DB6EE315A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4154" y="6064776"/>
            <a:ext cx="2319130" cy="295227"/>
          </a:xfrm>
          <a:prstGeom prst="rect">
            <a:avLst/>
          </a:prstGeom>
        </p:spPr>
      </p:pic>
      <p:sp>
        <p:nvSpPr>
          <p:cNvPr id="13" name="Titre 1">
            <a:extLst>
              <a:ext uri="{FF2B5EF4-FFF2-40B4-BE49-F238E27FC236}">
                <a16:creationId xmlns:a16="http://schemas.microsoft.com/office/drawing/2014/main" id="{EBC12D68-5729-E44D-9CD3-14320265FC4E}"/>
              </a:ext>
            </a:extLst>
          </p:cNvPr>
          <p:cNvSpPr txBox="1">
            <a:spLocks/>
          </p:cNvSpPr>
          <p:nvPr userDrawn="1"/>
        </p:nvSpPr>
        <p:spPr>
          <a:xfrm>
            <a:off x="0" y="0"/>
            <a:ext cx="6096001" cy="5515200"/>
          </a:xfrm>
          <a:prstGeom prst="rect">
            <a:avLst/>
          </a:prstGeom>
          <a:gradFill flip="none" rotWithShape="1">
            <a:gsLst>
              <a:gs pos="75000">
                <a:srgbClr val="5C5C5C">
                  <a:alpha val="20000"/>
                </a:srgbClr>
              </a:gs>
              <a:gs pos="40000">
                <a:schemeClr val="tx1">
                  <a:lumMod val="50000"/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</p:spPr>
        <p:txBody>
          <a:bodyPr lIns="720000" bIns="2628000" anchor="b"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40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fr-FR"/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250ACA70-FC69-A047-ACF3-2F14128543D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38" y="788400"/>
            <a:ext cx="6120000" cy="1980000"/>
          </a:xfrm>
          <a:prstGeom prst="rect">
            <a:avLst/>
          </a:prstGeom>
        </p:spPr>
        <p:txBody>
          <a:bodyPr anchor="b"/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nb-NO" noProof="0"/>
              <a:t>Sett inn tittel på presentasjon</a:t>
            </a:r>
          </a:p>
        </p:txBody>
      </p:sp>
      <p:sp>
        <p:nvSpPr>
          <p:cNvPr id="12" name="Sous-titre 2">
            <a:extLst>
              <a:ext uri="{FF2B5EF4-FFF2-40B4-BE49-F238E27FC236}">
                <a16:creationId xmlns:a16="http://schemas.microsoft.com/office/drawing/2014/main" id="{8BC3D078-F972-49F3-83E1-4B5E679462D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9138" y="3785955"/>
            <a:ext cx="6120000" cy="303643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b="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noProof="0"/>
              <a:t>Navn/Undertittel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3C490BB-E324-477E-A697-1E43951C08E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138" y="4113588"/>
            <a:ext cx="6120000" cy="30364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xx.xx.xxxx</a:t>
            </a:r>
          </a:p>
        </p:txBody>
      </p:sp>
    </p:spTree>
    <p:extLst>
      <p:ext uri="{BB962C8B-B14F-4D97-AF65-F5344CB8AC3E}">
        <p14:creationId xmlns:p14="http://schemas.microsoft.com/office/powerpoint/2010/main" val="2411491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613C2-73BF-4B14-B574-8975A1E61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883157-8924-42E0-BFFD-6A906D691D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9F00F-1DF5-484D-B896-7E80AF3F3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A136-6D25-45FC-8152-63C171252AA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3777E-A7D1-4100-99B7-1D4DB5EF1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67A97B-867B-415E-A7CB-DA3DEADBF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2995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sett inn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pour une image  2">
            <a:extLst>
              <a:ext uri="{FF2B5EF4-FFF2-40B4-BE49-F238E27FC236}">
                <a16:creationId xmlns:a16="http://schemas.microsoft.com/office/drawing/2014/main" id="{2BCE75D2-6C84-4F8F-9300-67E0175D0690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0" y="0"/>
            <a:ext cx="11473200" cy="541734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 b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0C5EE01-F973-4120-91B8-34CAA765DBA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15853"/>
            <a:ext cx="5372100" cy="5433197"/>
          </a:xfrm>
          <a:gradFill flip="none" rotWithShape="1">
            <a:gsLst>
              <a:gs pos="90000">
                <a:srgbClr val="5C5C5C">
                  <a:alpha val="17000"/>
                </a:srgbClr>
              </a:gs>
              <a:gs pos="36000">
                <a:schemeClr val="tx1">
                  <a:lumMod val="75000"/>
                  <a:alpha val="44000"/>
                </a:schemeClr>
              </a:gs>
              <a:gs pos="100000">
                <a:schemeClr val="accent1">
                  <a:lumMod val="30000"/>
                  <a:lumOff val="70000"/>
                  <a:alpha val="11000"/>
                </a:schemeClr>
              </a:gs>
            </a:gsLst>
            <a:lin ang="0" scaled="1"/>
            <a:tileRect/>
          </a:gradFill>
        </p:spPr>
        <p:txBody>
          <a:bodyPr lIns="720000" bIns="2628000" anchor="b"/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nb-NO" noProof="0"/>
              <a:t>Sett inn tittel på presentasjon</a:t>
            </a:r>
          </a:p>
        </p:txBody>
      </p:sp>
      <p:cxnSp>
        <p:nvCxnSpPr>
          <p:cNvPr id="18" name="Connecteur droit 17"/>
          <p:cNvCxnSpPr>
            <a:cxnSpLocks/>
          </p:cNvCxnSpPr>
          <p:nvPr userDrawn="1"/>
        </p:nvCxnSpPr>
        <p:spPr>
          <a:xfrm>
            <a:off x="12465934" y="10160"/>
            <a:ext cx="0" cy="5595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ZoneTexte 19"/>
          <p:cNvSpPr txBox="1"/>
          <p:nvPr userDrawn="1"/>
        </p:nvSpPr>
        <p:spPr>
          <a:xfrm>
            <a:off x="12526894" y="-76575"/>
            <a:ext cx="2836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For å endre bilde, slett nåværende bilde og klikk på ikonet for å hente nytt bilde fra ditt bibliotek.</a:t>
            </a:r>
          </a:p>
        </p:txBody>
      </p:sp>
      <p:cxnSp>
        <p:nvCxnSpPr>
          <p:cNvPr id="17" name="Connecteur droit 15">
            <a:extLst>
              <a:ext uri="{FF2B5EF4-FFF2-40B4-BE49-F238E27FC236}">
                <a16:creationId xmlns:a16="http://schemas.microsoft.com/office/drawing/2014/main" id="{AEF24AFE-FBAB-41D2-A417-422A4E08E341}"/>
              </a:ext>
            </a:extLst>
          </p:cNvPr>
          <p:cNvCxnSpPr>
            <a:cxnSpLocks/>
          </p:cNvCxnSpPr>
          <p:nvPr userDrawn="1"/>
        </p:nvCxnSpPr>
        <p:spPr>
          <a:xfrm>
            <a:off x="719138" y="3233737"/>
            <a:ext cx="72151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73E0534C-88A8-4062-B974-97E13715495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4154" y="6064776"/>
            <a:ext cx="2319130" cy="295227"/>
          </a:xfrm>
          <a:prstGeom prst="rect">
            <a:avLst/>
          </a:prstGeom>
        </p:spPr>
      </p:pic>
      <p:sp>
        <p:nvSpPr>
          <p:cNvPr id="19" name="ZoneTexte 8">
            <a:extLst>
              <a:ext uri="{FF2B5EF4-FFF2-40B4-BE49-F238E27FC236}">
                <a16:creationId xmlns:a16="http://schemas.microsoft.com/office/drawing/2014/main" id="{726D5BFD-9D2E-4387-BD1C-795EEF816192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D3EB1F4-7F19-42AA-A59B-9FD433795D43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11" name="Sous-titre 2">
            <a:extLst>
              <a:ext uri="{FF2B5EF4-FFF2-40B4-BE49-F238E27FC236}">
                <a16:creationId xmlns:a16="http://schemas.microsoft.com/office/drawing/2014/main" id="{35202595-7704-435E-A83A-BB1204CB3EF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9138" y="3785955"/>
            <a:ext cx="4320000" cy="303643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b="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noProof="0"/>
              <a:t>Navn/Undertittel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1DE50DC-B6F4-48C3-948E-6F3C6C28ECF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138" y="4113588"/>
            <a:ext cx="4320000" cy="30364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xx.xx.xxxx</a:t>
            </a:r>
          </a:p>
        </p:txBody>
      </p:sp>
    </p:spTree>
    <p:extLst>
      <p:ext uri="{BB962C8B-B14F-4D97-AF65-F5344CB8AC3E}">
        <p14:creationId xmlns:p14="http://schemas.microsoft.com/office/powerpoint/2010/main" val="98083422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sett inn bilde b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Espace réservé pour une image  2">
            <a:extLst>
              <a:ext uri="{FF2B5EF4-FFF2-40B4-BE49-F238E27FC236}">
                <a16:creationId xmlns:a16="http://schemas.microsoft.com/office/drawing/2014/main" id="{E71E3310-2B05-4AE1-AFDF-FED61D7DC815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0" y="-1"/>
            <a:ext cx="12191999" cy="61056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 b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22" name="Espace réservé du texte 8">
            <a:extLst>
              <a:ext uri="{FF2B5EF4-FFF2-40B4-BE49-F238E27FC236}">
                <a16:creationId xmlns:a16="http://schemas.microsoft.com/office/drawing/2014/main" id="{E6665D20-3F31-4A31-A265-30321D0FA8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" y="3363686"/>
            <a:ext cx="12191998" cy="2741913"/>
          </a:xfrm>
          <a:gradFill>
            <a:gsLst>
              <a:gs pos="36000">
                <a:srgbClr val="252525">
                  <a:alpha val="31000"/>
                </a:srgbClr>
              </a:gs>
              <a:gs pos="100000">
                <a:schemeClr val="tx1">
                  <a:lumMod val="50000"/>
                  <a:alpha val="40000"/>
                </a:schemeClr>
              </a:gs>
              <a:gs pos="0">
                <a:schemeClr val="tx1">
                  <a:lumMod val="50000"/>
                  <a:alpha val="0"/>
                </a:schemeClr>
              </a:gs>
            </a:gsLst>
            <a:lin ang="5400000" scaled="1"/>
          </a:gradFill>
          <a:ln w="3175">
            <a:noFill/>
          </a:ln>
        </p:spPr>
        <p:txBody>
          <a:bodyPr lIns="720000" tIns="864000" rIns="0" bIns="1332000" anchor="b">
            <a:normAutofit/>
          </a:bodyPr>
          <a:lstStyle>
            <a:lvl1pPr marL="0" indent="0">
              <a:buNone/>
              <a:defRPr sz="3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 noProof="0"/>
              <a:t>Sett inn tittel på presentasjon</a:t>
            </a:r>
          </a:p>
        </p:txBody>
      </p:sp>
      <p:sp>
        <p:nvSpPr>
          <p:cNvPr id="13" name="ZoneTexte 8">
            <a:extLst>
              <a:ext uri="{FF2B5EF4-FFF2-40B4-BE49-F238E27FC236}">
                <a16:creationId xmlns:a16="http://schemas.microsoft.com/office/drawing/2014/main" id="{AC1A6883-4C96-4433-97A7-0D5DD3804542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5EF060F-8B3D-4E82-9076-E72DDF1B7E31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D063A181-2FD9-4F9B-9D94-41743E35AAF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138" y="5382832"/>
            <a:ext cx="6120000" cy="30364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xx.xx.xxxx</a:t>
            </a:r>
          </a:p>
        </p:txBody>
      </p:sp>
      <p:sp>
        <p:nvSpPr>
          <p:cNvPr id="21" name="Sous-titre 2">
            <a:extLst>
              <a:ext uri="{FF2B5EF4-FFF2-40B4-BE49-F238E27FC236}">
                <a16:creationId xmlns:a16="http://schemas.microsoft.com/office/drawing/2014/main" id="{067770CD-D7F0-4DAD-B500-7CE55BDF1CD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9138" y="5055201"/>
            <a:ext cx="6120000" cy="303643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b="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noProof="0"/>
              <a:t>Navn/Undertittel</a:t>
            </a:r>
          </a:p>
        </p:txBody>
      </p:sp>
      <p:cxnSp>
        <p:nvCxnSpPr>
          <p:cNvPr id="10" name="Connecteur droit 17">
            <a:extLst>
              <a:ext uri="{FF2B5EF4-FFF2-40B4-BE49-F238E27FC236}">
                <a16:creationId xmlns:a16="http://schemas.microsoft.com/office/drawing/2014/main" id="{767CF56A-4BA7-4B67-8FB5-0D941D4B8A91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10160"/>
            <a:ext cx="0" cy="5595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ZoneTexte 19">
            <a:extLst>
              <a:ext uri="{FF2B5EF4-FFF2-40B4-BE49-F238E27FC236}">
                <a16:creationId xmlns:a16="http://schemas.microsoft.com/office/drawing/2014/main" id="{A78761EC-C067-4D3C-84DB-817AB0248037}"/>
              </a:ext>
            </a:extLst>
          </p:cNvPr>
          <p:cNvSpPr txBox="1"/>
          <p:nvPr userDrawn="1"/>
        </p:nvSpPr>
        <p:spPr>
          <a:xfrm>
            <a:off x="12526894" y="-76575"/>
            <a:ext cx="2836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For å endre bilde, slett nåværende bilde og klikk på ikonet for å hente nytt bilde fra ditt bibliotek.</a:t>
            </a:r>
          </a:p>
        </p:txBody>
      </p:sp>
    </p:spTree>
    <p:extLst>
      <p:ext uri="{BB962C8B-B14F-4D97-AF65-F5344CB8AC3E}">
        <p14:creationId xmlns:p14="http://schemas.microsoft.com/office/powerpoint/2010/main" val="42814580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rø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 userDrawn="1"/>
        </p:nvSpPr>
        <p:spPr>
          <a:xfrm>
            <a:off x="0" y="-8019"/>
            <a:ext cx="12192000" cy="6113615"/>
          </a:xfrm>
          <a:prstGeom prst="rect">
            <a:avLst/>
          </a:prstGeom>
          <a:gradFill flip="none" rotWithShape="1">
            <a:gsLst>
              <a:gs pos="50000">
                <a:schemeClr val="tx2"/>
              </a:gs>
              <a:gs pos="100000">
                <a:srgbClr val="EF7D00"/>
              </a:gs>
            </a:gsLst>
            <a:path path="circle">
              <a:fillToRect t="100000" r="100000"/>
            </a:path>
            <a:tileRect l="-100000" b="-100000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8C7A5F77-9A92-46CF-AF0E-296CA94F0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7502" y="1523766"/>
            <a:ext cx="10753200" cy="609619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500" b="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15" name="Espace réservé du texte 10">
            <a:extLst>
              <a:ext uri="{FF2B5EF4-FFF2-40B4-BE49-F238E27FC236}">
                <a16:creationId xmlns:a16="http://schemas.microsoft.com/office/drawing/2014/main" id="{FCD24ADA-4EC4-4D0D-9A45-04018346B8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7502" y="2180165"/>
            <a:ext cx="10753200" cy="611523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500" b="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17" name="Espace réservé du texte 10">
            <a:extLst>
              <a:ext uri="{FF2B5EF4-FFF2-40B4-BE49-F238E27FC236}">
                <a16:creationId xmlns:a16="http://schemas.microsoft.com/office/drawing/2014/main" id="{D9DC529F-0935-48DF-BEAC-4AE83F94E0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7502" y="2824820"/>
            <a:ext cx="10753200" cy="6120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500" b="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19" name="Espace réservé du texte 10">
            <a:extLst>
              <a:ext uri="{FF2B5EF4-FFF2-40B4-BE49-F238E27FC236}">
                <a16:creationId xmlns:a16="http://schemas.microsoft.com/office/drawing/2014/main" id="{DF0D3D75-8DB2-4B18-9B7D-73BAF2D0D5D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37502" y="3469952"/>
            <a:ext cx="10753200" cy="611999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500" b="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21" name="Espace réservé du texte 10">
            <a:extLst>
              <a:ext uri="{FF2B5EF4-FFF2-40B4-BE49-F238E27FC236}">
                <a16:creationId xmlns:a16="http://schemas.microsoft.com/office/drawing/2014/main" id="{E5DDF2DF-5619-4DC5-A488-D73DA10050A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37502" y="4115083"/>
            <a:ext cx="10753200" cy="617239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500" b="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23" name="Espace réservé du texte 10">
            <a:extLst>
              <a:ext uri="{FF2B5EF4-FFF2-40B4-BE49-F238E27FC236}">
                <a16:creationId xmlns:a16="http://schemas.microsoft.com/office/drawing/2014/main" id="{38E77CF1-DFAE-450B-87C3-BACBCFD912D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37502" y="4751804"/>
            <a:ext cx="10753200" cy="6120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500" b="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24" name="ZoneTexte 23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25" name="Rectangle 24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D63719-72E0-4526-B466-31D06C686F9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0826" y="735433"/>
            <a:ext cx="10753200" cy="547200"/>
          </a:xfrm>
        </p:spPr>
        <p:txBody>
          <a:bodyPr/>
          <a:lstStyle>
            <a:lvl1pPr marL="0" indent="0">
              <a:buNone/>
              <a:defRPr sz="3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nb-NO" noProof="0"/>
              <a:t>Sett inn agenda/tittel</a:t>
            </a:r>
          </a:p>
        </p:txBody>
      </p:sp>
    </p:spTree>
    <p:extLst>
      <p:ext uri="{BB962C8B-B14F-4D97-AF65-F5344CB8AC3E}">
        <p14:creationId xmlns:p14="http://schemas.microsoft.com/office/powerpoint/2010/main" val="370013811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ett inn bilde b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>
            <a:extLst>
              <a:ext uri="{FF2B5EF4-FFF2-40B4-BE49-F238E27FC236}">
                <a16:creationId xmlns:a16="http://schemas.microsoft.com/office/drawing/2014/main" id="{EB74B9A2-3062-0748-98B2-0510B1EDFC95}"/>
              </a:ext>
            </a:extLst>
          </p:cNvPr>
          <p:cNvSpPr/>
          <p:nvPr userDrawn="1"/>
        </p:nvSpPr>
        <p:spPr>
          <a:xfrm>
            <a:off x="-8890" y="0"/>
            <a:ext cx="5721588" cy="6105586"/>
          </a:xfrm>
          <a:prstGeom prst="rect">
            <a:avLst/>
          </a:prstGeom>
          <a:gradFill>
            <a:gsLst>
              <a:gs pos="73000">
                <a:schemeClr val="tx1">
                  <a:lumMod val="50000"/>
                  <a:alpha val="21000"/>
                </a:schemeClr>
              </a:gs>
              <a:gs pos="4000">
                <a:schemeClr val="tx1">
                  <a:lumMod val="50000"/>
                  <a:alpha val="40000"/>
                </a:schemeClr>
              </a:gs>
              <a:gs pos="100000">
                <a:schemeClr val="tx1">
                  <a:lumMod val="50000"/>
                  <a:alpha val="0"/>
                </a:schemeClr>
              </a:gs>
            </a:gsLst>
            <a:lin ang="0" scaled="1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nb-NO" sz="14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DD0F66AD-774F-4391-8C02-EF5505897EA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0" y="0"/>
            <a:ext cx="12192000" cy="6105596"/>
          </a:xfrm>
          <a:gradFill>
            <a:gsLst>
              <a:gs pos="73000">
                <a:schemeClr val="tx1">
                  <a:lumMod val="50000"/>
                  <a:alpha val="21000"/>
                </a:schemeClr>
              </a:gs>
              <a:gs pos="4000">
                <a:schemeClr val="tx1">
                  <a:lumMod val="50000"/>
                  <a:alpha val="40000"/>
                </a:schemeClr>
              </a:gs>
              <a:gs pos="100000">
                <a:schemeClr val="tx1">
                  <a:lumMod val="50000"/>
                  <a:alpha val="0"/>
                </a:schemeClr>
              </a:gs>
            </a:gsLst>
            <a:lin ang="0" scaled="0"/>
          </a:gradFill>
        </p:spPr>
        <p:txBody>
          <a:bodyPr anchor="ctr"/>
          <a:lstStyle>
            <a:lvl1pPr marL="0" indent="0" algn="ctr">
              <a:buNone/>
              <a:defRPr sz="1400" b="0"/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24" name="ZoneTexte 23"/>
          <p:cNvSpPr txBox="1"/>
          <p:nvPr userDrawn="1"/>
        </p:nvSpPr>
        <p:spPr>
          <a:xfrm>
            <a:off x="252000" y="-374907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25" name="Rectangle 24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31" name="Espace réservé du texte 10">
            <a:extLst>
              <a:ext uri="{FF2B5EF4-FFF2-40B4-BE49-F238E27FC236}">
                <a16:creationId xmlns:a16="http://schemas.microsoft.com/office/drawing/2014/main" id="{425E13D3-6E30-4B29-B200-2DBCEE20DC0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7722" y="1523766"/>
            <a:ext cx="4995120" cy="609619"/>
          </a:xfrm>
        </p:spPr>
        <p:txBody>
          <a:bodyPr lIns="1432800" anchor="ctr" anchorCtr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18pt</a:t>
            </a:r>
          </a:p>
        </p:txBody>
      </p:sp>
      <p:sp>
        <p:nvSpPr>
          <p:cNvPr id="32" name="Espace réservé du texte 10">
            <a:extLst>
              <a:ext uri="{FF2B5EF4-FFF2-40B4-BE49-F238E27FC236}">
                <a16:creationId xmlns:a16="http://schemas.microsoft.com/office/drawing/2014/main" id="{5A927644-E382-4E89-8788-947F9A4918F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722" y="2180165"/>
            <a:ext cx="4995120" cy="611523"/>
          </a:xfrm>
        </p:spPr>
        <p:txBody>
          <a:bodyPr lIns="1432800" anchor="ctr" anchorCtr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18pt</a:t>
            </a:r>
          </a:p>
        </p:txBody>
      </p:sp>
      <p:sp>
        <p:nvSpPr>
          <p:cNvPr id="33" name="Espace réservé du texte 10">
            <a:extLst>
              <a:ext uri="{FF2B5EF4-FFF2-40B4-BE49-F238E27FC236}">
                <a16:creationId xmlns:a16="http://schemas.microsoft.com/office/drawing/2014/main" id="{395D4048-0A21-4B41-8A37-EA4AD389235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7722" y="2824820"/>
            <a:ext cx="4995120" cy="612000"/>
          </a:xfrm>
        </p:spPr>
        <p:txBody>
          <a:bodyPr lIns="1432800" anchor="ctr" anchorCtr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18pt</a:t>
            </a:r>
          </a:p>
        </p:txBody>
      </p:sp>
      <p:sp>
        <p:nvSpPr>
          <p:cNvPr id="34" name="Espace réservé du texte 10">
            <a:extLst>
              <a:ext uri="{FF2B5EF4-FFF2-40B4-BE49-F238E27FC236}">
                <a16:creationId xmlns:a16="http://schemas.microsoft.com/office/drawing/2014/main" id="{C23E40EA-55AC-461C-92C9-CAB8E47C91D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722" y="3469952"/>
            <a:ext cx="4995120" cy="611999"/>
          </a:xfrm>
        </p:spPr>
        <p:txBody>
          <a:bodyPr lIns="1432800" anchor="ctr" anchorCtr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18pt</a:t>
            </a:r>
          </a:p>
        </p:txBody>
      </p:sp>
      <p:sp>
        <p:nvSpPr>
          <p:cNvPr id="35" name="Espace réservé du texte 10">
            <a:extLst>
              <a:ext uri="{FF2B5EF4-FFF2-40B4-BE49-F238E27FC236}">
                <a16:creationId xmlns:a16="http://schemas.microsoft.com/office/drawing/2014/main" id="{75E1A1B9-B35C-473C-98B3-F8E96854804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722" y="4115083"/>
            <a:ext cx="4995120" cy="617239"/>
          </a:xfrm>
        </p:spPr>
        <p:txBody>
          <a:bodyPr lIns="1432800" anchor="ctr" anchorCtr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18pt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284B1BC-0825-4C14-94DB-64EFD8F5364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0" y="0"/>
            <a:ext cx="12192000" cy="1476986"/>
          </a:xfrm>
          <a:gradFill flip="none" rotWithShape="1">
            <a:gsLst>
              <a:gs pos="89000">
                <a:schemeClr val="tx1">
                  <a:lumMod val="50000"/>
                  <a:alpha val="6000"/>
                </a:schemeClr>
              </a:gs>
              <a:gs pos="4000">
                <a:schemeClr val="tx1">
                  <a:lumMod val="50000"/>
                  <a:alpha val="31000"/>
                </a:schemeClr>
              </a:gs>
              <a:gs pos="100000">
                <a:schemeClr val="tx1">
                  <a:lumMod val="50000"/>
                  <a:alpha val="0"/>
                </a:schemeClr>
              </a:gs>
            </a:gsLst>
            <a:lin ang="5400000" scaled="1"/>
            <a:tileRect/>
          </a:gradFill>
        </p:spPr>
        <p:txBody>
          <a:bodyPr lIns="1404000" tIns="738000"/>
          <a:lstStyle>
            <a:lvl1pPr marL="0" indent="0">
              <a:buNone/>
              <a:defRPr sz="3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nb-NO" noProof="0"/>
              <a:t>Sett inn agenda/tittel</a:t>
            </a:r>
          </a:p>
        </p:txBody>
      </p:sp>
      <p:cxnSp>
        <p:nvCxnSpPr>
          <p:cNvPr id="14" name="Connecteur droit 17">
            <a:extLst>
              <a:ext uri="{FF2B5EF4-FFF2-40B4-BE49-F238E27FC236}">
                <a16:creationId xmlns:a16="http://schemas.microsoft.com/office/drawing/2014/main" id="{8C2E0A80-AF03-479D-8353-D8C4DD9AD6E1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10160"/>
            <a:ext cx="0" cy="5595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9">
            <a:extLst>
              <a:ext uri="{FF2B5EF4-FFF2-40B4-BE49-F238E27FC236}">
                <a16:creationId xmlns:a16="http://schemas.microsoft.com/office/drawing/2014/main" id="{5CF9D8F9-48B8-40F1-9EE9-E7357FCB114E}"/>
              </a:ext>
            </a:extLst>
          </p:cNvPr>
          <p:cNvSpPr txBox="1"/>
          <p:nvPr userDrawn="1"/>
        </p:nvSpPr>
        <p:spPr>
          <a:xfrm>
            <a:off x="12526894" y="-76575"/>
            <a:ext cx="2836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For å endre bilde, slett nåværende bilde og klikk på ikonet for å hente nytt bilde fra ditt bibliotek.</a:t>
            </a:r>
          </a:p>
        </p:txBody>
      </p:sp>
    </p:spTree>
    <p:extLst>
      <p:ext uri="{BB962C8B-B14F-4D97-AF65-F5344CB8AC3E}">
        <p14:creationId xmlns:p14="http://schemas.microsoft.com/office/powerpoint/2010/main" val="358574557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ett inn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FEAB8EB-B209-4FA7-8450-E4FE2B90369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20826" y="735433"/>
            <a:ext cx="10753200" cy="547200"/>
          </a:xfrm>
        </p:spPr>
        <p:txBody>
          <a:bodyPr/>
          <a:lstStyle>
            <a:lvl1pPr marL="0" indent="0">
              <a:buNone/>
              <a:defRPr sz="3000" b="1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nb-NO" noProof="0"/>
              <a:t>Sett inn agenda/tittel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8C7A5F77-9A92-46CF-AF0E-296CA94F0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9136" y="1826419"/>
            <a:ext cx="5674685" cy="524679"/>
          </a:xfrm>
        </p:spPr>
        <p:txBody>
          <a:bodyPr anchor="ctr" anchorCtr="0"/>
          <a:lstStyle>
            <a:lvl1pPr marL="0" indent="0">
              <a:buNone/>
              <a:defRPr sz="15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15" name="Espace réservé du texte 10">
            <a:extLst>
              <a:ext uri="{FF2B5EF4-FFF2-40B4-BE49-F238E27FC236}">
                <a16:creationId xmlns:a16="http://schemas.microsoft.com/office/drawing/2014/main" id="{FCD24ADA-4EC4-4D0D-9A45-04018346B8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9136" y="2490788"/>
            <a:ext cx="5674685" cy="524679"/>
          </a:xfrm>
        </p:spPr>
        <p:txBody>
          <a:bodyPr anchor="ctr" anchorCtr="0"/>
          <a:lstStyle>
            <a:lvl1pPr marL="0" indent="0">
              <a:buNone/>
              <a:defRPr sz="15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17" name="Espace réservé du texte 10">
            <a:extLst>
              <a:ext uri="{FF2B5EF4-FFF2-40B4-BE49-F238E27FC236}">
                <a16:creationId xmlns:a16="http://schemas.microsoft.com/office/drawing/2014/main" id="{D9DC529F-0935-48DF-BEAC-4AE83F94E0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9136" y="3155157"/>
            <a:ext cx="5674685" cy="524679"/>
          </a:xfrm>
        </p:spPr>
        <p:txBody>
          <a:bodyPr anchor="ctr" anchorCtr="0"/>
          <a:lstStyle>
            <a:lvl1pPr marL="0" indent="0">
              <a:buNone/>
              <a:defRPr sz="15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19" name="Espace réservé du texte 10">
            <a:extLst>
              <a:ext uri="{FF2B5EF4-FFF2-40B4-BE49-F238E27FC236}">
                <a16:creationId xmlns:a16="http://schemas.microsoft.com/office/drawing/2014/main" id="{DF0D3D75-8DB2-4B18-9B7D-73BAF2D0D5D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9136" y="3819526"/>
            <a:ext cx="5674685" cy="524679"/>
          </a:xfrm>
        </p:spPr>
        <p:txBody>
          <a:bodyPr anchor="ctr" anchorCtr="0"/>
          <a:lstStyle>
            <a:lvl1pPr marL="0" indent="0">
              <a:buNone/>
              <a:defRPr sz="15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21" name="Espace réservé du texte 10">
            <a:extLst>
              <a:ext uri="{FF2B5EF4-FFF2-40B4-BE49-F238E27FC236}">
                <a16:creationId xmlns:a16="http://schemas.microsoft.com/office/drawing/2014/main" id="{E5DDF2DF-5619-4DC5-A488-D73DA10050A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9136" y="4483895"/>
            <a:ext cx="5674685" cy="524679"/>
          </a:xfrm>
        </p:spPr>
        <p:txBody>
          <a:bodyPr anchor="ctr" anchorCtr="0"/>
          <a:lstStyle>
            <a:lvl1pPr marL="0" indent="0">
              <a:buNone/>
              <a:defRPr sz="15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23" name="Espace réservé du texte 10">
            <a:extLst>
              <a:ext uri="{FF2B5EF4-FFF2-40B4-BE49-F238E27FC236}">
                <a16:creationId xmlns:a16="http://schemas.microsoft.com/office/drawing/2014/main" id="{38E77CF1-DFAE-450B-87C3-BACBCFD912D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9136" y="5148262"/>
            <a:ext cx="5674685" cy="524679"/>
          </a:xfrm>
        </p:spPr>
        <p:txBody>
          <a:bodyPr anchor="ctr" anchorCtr="0"/>
          <a:lstStyle>
            <a:lvl1pPr marL="0" indent="0">
              <a:buNone/>
              <a:defRPr sz="15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24" name="Espace réservé pour une image  2">
            <a:extLst>
              <a:ext uri="{FF2B5EF4-FFF2-40B4-BE49-F238E27FC236}">
                <a16:creationId xmlns:a16="http://schemas.microsoft.com/office/drawing/2014/main" id="{6308D7D9-6833-45E5-89E1-E5B5B2F4792C}"/>
              </a:ext>
            </a:extLst>
          </p:cNvPr>
          <p:cNvSpPr>
            <a:spLocks noGrp="1"/>
          </p:cNvSpPr>
          <p:nvPr>
            <p:ph type="pic" idx="24" hasCustomPrompt="1"/>
          </p:nvPr>
        </p:nvSpPr>
        <p:spPr>
          <a:xfrm>
            <a:off x="6788894" y="1410981"/>
            <a:ext cx="4680000" cy="468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20" name="ZoneTexte 8">
            <a:extLst>
              <a:ext uri="{FF2B5EF4-FFF2-40B4-BE49-F238E27FC236}">
                <a16:creationId xmlns:a16="http://schemas.microsoft.com/office/drawing/2014/main" id="{EF1F1A8F-5886-40E2-BAF3-7415B3B5C3F9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50E9E3B-3623-4E38-84FB-233B291CDF35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cxnSp>
        <p:nvCxnSpPr>
          <p:cNvPr id="14" name="Connecteur droit 17">
            <a:extLst>
              <a:ext uri="{FF2B5EF4-FFF2-40B4-BE49-F238E27FC236}">
                <a16:creationId xmlns:a16="http://schemas.microsoft.com/office/drawing/2014/main" id="{EFE961A1-22B8-4E64-858D-60386914E5ED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10160"/>
            <a:ext cx="0" cy="5595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9">
            <a:extLst>
              <a:ext uri="{FF2B5EF4-FFF2-40B4-BE49-F238E27FC236}">
                <a16:creationId xmlns:a16="http://schemas.microsoft.com/office/drawing/2014/main" id="{7CE87996-07CF-4F93-AF67-0805204320F9}"/>
              </a:ext>
            </a:extLst>
          </p:cNvPr>
          <p:cNvSpPr txBox="1"/>
          <p:nvPr userDrawn="1"/>
        </p:nvSpPr>
        <p:spPr>
          <a:xfrm>
            <a:off x="12526894" y="-76575"/>
            <a:ext cx="2836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For å endre bilde, slett nåværende bilde og klikk på ikonet for å hente nytt bilde fra ditt bibliotek.</a:t>
            </a:r>
          </a:p>
        </p:txBody>
      </p:sp>
    </p:spTree>
    <p:extLst>
      <p:ext uri="{BB962C8B-B14F-4D97-AF65-F5344CB8AC3E}">
        <p14:creationId xmlns:p14="http://schemas.microsoft.com/office/powerpoint/2010/main" val="24391326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kule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 userDrawn="1"/>
        </p:nvSpPr>
        <p:spPr>
          <a:xfrm>
            <a:off x="0" y="-8019"/>
            <a:ext cx="12192000" cy="6113615"/>
          </a:xfrm>
          <a:prstGeom prst="rect">
            <a:avLst/>
          </a:prstGeom>
          <a:gradFill flip="none" rotWithShape="1">
            <a:gsLst>
              <a:gs pos="50000">
                <a:schemeClr val="tx2"/>
              </a:gs>
              <a:gs pos="100000">
                <a:srgbClr val="EF7D00"/>
              </a:gs>
            </a:gsLst>
            <a:path path="circle">
              <a:fillToRect t="100000" r="100000"/>
            </a:path>
            <a:tileRect l="-100000" b="-100000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24" name="ZoneTexte 23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25" name="Rectangle 24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D63719-72E0-4526-B466-31D06C686F9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0826" y="735433"/>
            <a:ext cx="10753200" cy="547200"/>
          </a:xfrm>
        </p:spPr>
        <p:txBody>
          <a:bodyPr/>
          <a:lstStyle>
            <a:lvl1pPr marL="0" indent="0">
              <a:buNone/>
              <a:defRPr sz="3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nb-NO" noProof="0"/>
              <a:t>Sett inn agenda/tittel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D6CA68C-8A7C-4C39-962A-2017D8F3478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0183" y="1587611"/>
            <a:ext cx="10749412" cy="4078404"/>
          </a:xfrm>
        </p:spPr>
        <p:txBody>
          <a:bodyPr lIns="75600" tIns="75600" rIns="75600" bIns="75600">
            <a:normAutofit/>
          </a:bodyPr>
          <a:lstStyle>
            <a:lvl1pPr marL="265113" indent="-265113">
              <a:buClr>
                <a:schemeClr val="bg1"/>
              </a:buClr>
              <a:defRPr sz="2000">
                <a:solidFill>
                  <a:schemeClr val="bg1"/>
                </a:solidFill>
              </a:defRPr>
            </a:lvl1pPr>
            <a:lvl2pPr marL="541338" indent="-276225"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nb-NO" noProof="0"/>
              <a:t>Tekst – Tahoma 20pt</a:t>
            </a:r>
          </a:p>
        </p:txBody>
      </p:sp>
    </p:spTree>
    <p:extLst>
      <p:ext uri="{BB962C8B-B14F-4D97-AF65-F5344CB8AC3E}">
        <p14:creationId xmlns:p14="http://schemas.microsoft.com/office/powerpoint/2010/main" val="255819474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rø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1BF3A9F-5739-4B40-A377-C403E92DB7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618979" y="2916076"/>
            <a:ext cx="4851661" cy="1800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6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/>
              <a:t>Sett inn kapitteloverskrift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8C7A5F77-9A92-46CF-AF0E-296CA94F0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8979" y="4849847"/>
            <a:ext cx="4851661" cy="288000"/>
          </a:xfrm>
        </p:spPr>
        <p:txBody>
          <a:bodyPr/>
          <a:lstStyle>
            <a:lvl1pPr marL="0" indent="0">
              <a:buNone/>
              <a:defRPr sz="1400" b="0" cap="none" baseline="0">
                <a:solidFill>
                  <a:srgbClr val="CD0C31"/>
                </a:solidFill>
              </a:defRPr>
            </a:lvl1pPr>
          </a:lstStyle>
          <a:p>
            <a:pPr lvl="0"/>
            <a:r>
              <a:rPr lang="nb-NO" noProof="0"/>
              <a:t>Sett inn undertittel</a:t>
            </a:r>
          </a:p>
        </p:txBody>
      </p:sp>
      <p:sp>
        <p:nvSpPr>
          <p:cNvPr id="18" name="Rectangle 17"/>
          <p:cNvSpPr/>
          <p:nvPr userDrawn="1"/>
        </p:nvSpPr>
        <p:spPr>
          <a:xfrm>
            <a:off x="0" y="-1297"/>
            <a:ext cx="6089904" cy="6114312"/>
          </a:xfrm>
          <a:prstGeom prst="rect">
            <a:avLst/>
          </a:prstGeom>
          <a:gradFill flip="none" rotWithShape="1">
            <a:gsLst>
              <a:gs pos="50000">
                <a:schemeClr val="tx2"/>
              </a:gs>
              <a:gs pos="100000">
                <a:srgbClr val="EF7D00"/>
              </a:gs>
            </a:gsLst>
            <a:path path="circle">
              <a:fillToRect t="100000" r="100000"/>
            </a:path>
            <a:tileRect l="-100000" b="-100000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EB9C6A43-9882-44C2-9457-A2617A4138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8979" y="1116000"/>
            <a:ext cx="2880000" cy="1620000"/>
          </a:xfrm>
        </p:spPr>
        <p:txBody>
          <a:bodyPr anchor="ctr"/>
          <a:lstStyle>
            <a:lvl1pPr>
              <a:defRPr sz="13500" b="1">
                <a:solidFill>
                  <a:schemeClr val="tx2"/>
                </a:solidFill>
              </a:defRPr>
            </a:lvl1pPr>
          </a:lstStyle>
          <a:p>
            <a:r>
              <a:rPr lang="nb-NO" noProof="0"/>
              <a:t>NN</a:t>
            </a:r>
          </a:p>
        </p:txBody>
      </p:sp>
      <p:cxnSp>
        <p:nvCxnSpPr>
          <p:cNvPr id="6" name="Connecteur droit 13">
            <a:extLst>
              <a:ext uri="{FF2B5EF4-FFF2-40B4-BE49-F238E27FC236}">
                <a16:creationId xmlns:a16="http://schemas.microsoft.com/office/drawing/2014/main" id="{156CB738-4016-4654-8FC6-3D9653A3361F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0"/>
            <a:ext cx="0" cy="415874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14">
            <a:extLst>
              <a:ext uri="{FF2B5EF4-FFF2-40B4-BE49-F238E27FC236}">
                <a16:creationId xmlns:a16="http://schemas.microsoft.com/office/drawing/2014/main" id="{BC841E41-B260-4AD9-A20A-BA7314B6E808}"/>
              </a:ext>
            </a:extLst>
          </p:cNvPr>
          <p:cNvSpPr txBox="1"/>
          <p:nvPr userDrawn="1"/>
        </p:nvSpPr>
        <p:spPr>
          <a:xfrm>
            <a:off x="12526894" y="-45791"/>
            <a:ext cx="28366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Rediger NN-boks for å endre kapittelnummer.</a:t>
            </a:r>
          </a:p>
        </p:txBody>
      </p:sp>
    </p:spTree>
    <p:extLst>
      <p:ext uri="{BB962C8B-B14F-4D97-AF65-F5344CB8AC3E}">
        <p14:creationId xmlns:p14="http://schemas.microsoft.com/office/powerpoint/2010/main" val="40752577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grøn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1BF3A9F-5739-4B40-A377-C403E92DB7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618979" y="2916076"/>
            <a:ext cx="4851661" cy="1800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600" b="1">
                <a:solidFill>
                  <a:srgbClr val="00A18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/>
              <a:t>Sett inn kapitteloverskrift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8C7A5F77-9A92-46CF-AF0E-296CA94F0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8979" y="4849847"/>
            <a:ext cx="4851661" cy="288000"/>
          </a:xfrm>
        </p:spPr>
        <p:txBody>
          <a:bodyPr/>
          <a:lstStyle>
            <a:lvl1pPr marL="0" indent="0">
              <a:buNone/>
              <a:defRPr sz="1400" b="0" cap="none" baseline="0">
                <a:solidFill>
                  <a:srgbClr val="00A188"/>
                </a:solidFill>
              </a:defRPr>
            </a:lvl1pPr>
          </a:lstStyle>
          <a:p>
            <a:pPr lvl="0"/>
            <a:r>
              <a:rPr lang="nb-NO" noProof="0"/>
              <a:t>Sett inn undertittel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-1"/>
            <a:ext cx="6090168" cy="6120962"/>
          </a:xfrm>
          <a:prstGeom prst="rect">
            <a:avLst/>
          </a:prstGeom>
          <a:gradFill flip="none" rotWithShape="1">
            <a:gsLst>
              <a:gs pos="50000">
                <a:srgbClr val="00A188"/>
              </a:gs>
              <a:gs pos="100000">
                <a:srgbClr val="95C11F"/>
              </a:gs>
            </a:gsLst>
            <a:path path="circle">
              <a:fillToRect t="100000" r="100000"/>
            </a:path>
            <a:tileRect l="-100000" b="-100000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CED532FE-CE64-4E37-9E0C-398EB43B37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8979" y="1116000"/>
            <a:ext cx="2880000" cy="1620000"/>
          </a:xfrm>
        </p:spPr>
        <p:txBody>
          <a:bodyPr anchor="ctr"/>
          <a:lstStyle>
            <a:lvl1pPr>
              <a:defRPr sz="13500" b="1">
                <a:solidFill>
                  <a:srgbClr val="00A188"/>
                </a:solidFill>
              </a:defRPr>
            </a:lvl1pPr>
          </a:lstStyle>
          <a:p>
            <a:r>
              <a:rPr lang="nb-NO" noProof="0"/>
              <a:t>NN</a:t>
            </a:r>
          </a:p>
        </p:txBody>
      </p:sp>
      <p:cxnSp>
        <p:nvCxnSpPr>
          <p:cNvPr id="8" name="Connecteur droit 13">
            <a:extLst>
              <a:ext uri="{FF2B5EF4-FFF2-40B4-BE49-F238E27FC236}">
                <a16:creationId xmlns:a16="http://schemas.microsoft.com/office/drawing/2014/main" id="{0CEB51FB-527E-4C06-BC31-C335491E7E24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0"/>
            <a:ext cx="0" cy="415874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14">
            <a:extLst>
              <a:ext uri="{FF2B5EF4-FFF2-40B4-BE49-F238E27FC236}">
                <a16:creationId xmlns:a16="http://schemas.microsoft.com/office/drawing/2014/main" id="{94DFCB5B-C30B-4802-8F4E-A4B742BEDC3E}"/>
              </a:ext>
            </a:extLst>
          </p:cNvPr>
          <p:cNvSpPr txBox="1"/>
          <p:nvPr userDrawn="1"/>
        </p:nvSpPr>
        <p:spPr>
          <a:xfrm>
            <a:off x="12526894" y="-45791"/>
            <a:ext cx="28366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Rediger NN-boks for å endre kapittelnummer.</a:t>
            </a:r>
          </a:p>
        </p:txBody>
      </p:sp>
    </p:spTree>
    <p:extLst>
      <p:ext uri="{BB962C8B-B14F-4D97-AF65-F5344CB8AC3E}">
        <p14:creationId xmlns:p14="http://schemas.microsoft.com/office/powerpoint/2010/main" val="21464823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li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1BF3A9F-5739-4B40-A377-C403E92DB7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618979" y="2916076"/>
            <a:ext cx="4851661" cy="1800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600" b="1">
                <a:solidFill>
                  <a:srgbClr val="8D1D8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/>
              <a:t>Sett inn kapitteloverskrift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8C7A5F77-9A92-46CF-AF0E-296CA94F0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8979" y="4849847"/>
            <a:ext cx="4851661" cy="288000"/>
          </a:xfrm>
        </p:spPr>
        <p:txBody>
          <a:bodyPr/>
          <a:lstStyle>
            <a:lvl1pPr marL="0" indent="0">
              <a:buNone/>
              <a:defRPr sz="1400" b="0" cap="none" baseline="0">
                <a:solidFill>
                  <a:srgbClr val="8D1D82"/>
                </a:solidFill>
              </a:defRPr>
            </a:lvl1pPr>
          </a:lstStyle>
          <a:p>
            <a:pPr lvl="0"/>
            <a:r>
              <a:rPr lang="nb-NO" noProof="0"/>
              <a:t>Sett inn undertittel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-1"/>
            <a:ext cx="6090168" cy="6113016"/>
          </a:xfrm>
          <a:prstGeom prst="rect">
            <a:avLst/>
          </a:prstGeom>
          <a:gradFill flip="none" rotWithShape="1">
            <a:gsLst>
              <a:gs pos="50000">
                <a:srgbClr val="8D1D82"/>
              </a:gs>
              <a:gs pos="100000">
                <a:srgbClr val="EA5599"/>
              </a:gs>
            </a:gsLst>
            <a:path path="circle">
              <a:fillToRect t="100000" r="100000"/>
            </a:path>
            <a:tileRect l="-100000" b="-100000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18693DB9-AE91-499C-8FDF-767A3AF446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8979" y="1116000"/>
            <a:ext cx="2880000" cy="1620000"/>
          </a:xfrm>
        </p:spPr>
        <p:txBody>
          <a:bodyPr anchor="ctr"/>
          <a:lstStyle>
            <a:lvl1pPr>
              <a:defRPr sz="13500" b="1">
                <a:solidFill>
                  <a:srgbClr val="8D1D82"/>
                </a:solidFill>
              </a:defRPr>
            </a:lvl1pPr>
          </a:lstStyle>
          <a:p>
            <a:r>
              <a:rPr lang="nb-NO" noProof="0"/>
              <a:t>NN</a:t>
            </a:r>
          </a:p>
        </p:txBody>
      </p:sp>
      <p:cxnSp>
        <p:nvCxnSpPr>
          <p:cNvPr id="8" name="Connecteur droit 13">
            <a:extLst>
              <a:ext uri="{FF2B5EF4-FFF2-40B4-BE49-F238E27FC236}">
                <a16:creationId xmlns:a16="http://schemas.microsoft.com/office/drawing/2014/main" id="{FAE1DBC9-0D0D-4153-8691-C6058F291D79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0"/>
            <a:ext cx="0" cy="415874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14">
            <a:extLst>
              <a:ext uri="{FF2B5EF4-FFF2-40B4-BE49-F238E27FC236}">
                <a16:creationId xmlns:a16="http://schemas.microsoft.com/office/drawing/2014/main" id="{AD375C31-2EEB-475A-B017-05789C50ED1D}"/>
              </a:ext>
            </a:extLst>
          </p:cNvPr>
          <p:cNvSpPr txBox="1"/>
          <p:nvPr userDrawn="1"/>
        </p:nvSpPr>
        <p:spPr>
          <a:xfrm>
            <a:off x="12526894" y="-45791"/>
            <a:ext cx="28366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Rediger NN-boks for å endre kapittelnummer.</a:t>
            </a:r>
          </a:p>
        </p:txBody>
      </p:sp>
    </p:spTree>
    <p:extLst>
      <p:ext uri="{BB962C8B-B14F-4D97-AF65-F5344CB8AC3E}">
        <p14:creationId xmlns:p14="http://schemas.microsoft.com/office/powerpoint/2010/main" val="22924812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bl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1BF3A9F-5739-4B40-A377-C403E92DB7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618979" y="2916076"/>
            <a:ext cx="4851661" cy="1800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600" b="1">
                <a:solidFill>
                  <a:srgbClr val="0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/>
              <a:t>Sett inn kapitteloverskrift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8C7A5F77-9A92-46CF-AF0E-296CA94F0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8979" y="4849847"/>
            <a:ext cx="4851661" cy="288000"/>
          </a:xfrm>
        </p:spPr>
        <p:txBody>
          <a:bodyPr/>
          <a:lstStyle>
            <a:lvl1pPr marL="0" indent="0">
              <a:buNone/>
              <a:defRPr sz="1400" b="0" cap="none" baseline="0">
                <a:solidFill>
                  <a:srgbClr val="007AC2"/>
                </a:solidFill>
              </a:defRPr>
            </a:lvl1pPr>
          </a:lstStyle>
          <a:p>
            <a:pPr lvl="0"/>
            <a:r>
              <a:rPr lang="nb-NO" noProof="0"/>
              <a:t>Sett inn undertittel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-1"/>
            <a:ext cx="6090168" cy="6120962"/>
          </a:xfrm>
          <a:prstGeom prst="rect">
            <a:avLst/>
          </a:prstGeom>
          <a:gradFill flip="none" rotWithShape="1">
            <a:gsLst>
              <a:gs pos="50000">
                <a:srgbClr val="007AC2"/>
              </a:gs>
              <a:gs pos="100000">
                <a:srgbClr val="32ABD0"/>
              </a:gs>
            </a:gsLst>
            <a:path path="circle">
              <a:fillToRect t="100000" r="100000"/>
            </a:path>
            <a:tileRect l="-100000" b="-100000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7310C1A2-8C49-452B-AFB5-6380B35F60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8979" y="1116000"/>
            <a:ext cx="2880000" cy="1620000"/>
          </a:xfrm>
        </p:spPr>
        <p:txBody>
          <a:bodyPr anchor="ctr"/>
          <a:lstStyle>
            <a:lvl1pPr>
              <a:defRPr sz="13500" b="1">
                <a:solidFill>
                  <a:srgbClr val="007AC2"/>
                </a:solidFill>
              </a:defRPr>
            </a:lvl1pPr>
          </a:lstStyle>
          <a:p>
            <a:r>
              <a:rPr lang="nb-NO" noProof="0"/>
              <a:t>NN</a:t>
            </a:r>
          </a:p>
        </p:txBody>
      </p:sp>
      <p:cxnSp>
        <p:nvCxnSpPr>
          <p:cNvPr id="8" name="Connecteur droit 13">
            <a:extLst>
              <a:ext uri="{FF2B5EF4-FFF2-40B4-BE49-F238E27FC236}">
                <a16:creationId xmlns:a16="http://schemas.microsoft.com/office/drawing/2014/main" id="{6CE8F2D8-97B4-470A-A395-FBEF3309BBA6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0"/>
            <a:ext cx="0" cy="415874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14">
            <a:extLst>
              <a:ext uri="{FF2B5EF4-FFF2-40B4-BE49-F238E27FC236}">
                <a16:creationId xmlns:a16="http://schemas.microsoft.com/office/drawing/2014/main" id="{F2DA0067-76E2-4030-AC87-45E435BA9A90}"/>
              </a:ext>
            </a:extLst>
          </p:cNvPr>
          <p:cNvSpPr txBox="1"/>
          <p:nvPr userDrawn="1"/>
        </p:nvSpPr>
        <p:spPr>
          <a:xfrm>
            <a:off x="12526894" y="-45791"/>
            <a:ext cx="28366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Rediger NN-boks for å endre kapittelnummer.</a:t>
            </a:r>
          </a:p>
        </p:txBody>
      </p:sp>
    </p:spTree>
    <p:extLst>
      <p:ext uri="{BB962C8B-B14F-4D97-AF65-F5344CB8AC3E}">
        <p14:creationId xmlns:p14="http://schemas.microsoft.com/office/powerpoint/2010/main" val="32557473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D84A8-C94C-40CD-8931-25FE22241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C2F37-0E72-4722-92AE-80F13E4CAB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E56BEA-6FF7-45A5-BB8F-31DE2DD66E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852DC9-9726-4562-80B7-B37A3D1E6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A136-6D25-45FC-8152-63C171252AA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574516-099C-46A5-A7DE-EBCDCDD1A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908467-33EC-4447-A325-705211C9B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69798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sett inn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pour une image  2">
            <a:extLst>
              <a:ext uri="{FF2B5EF4-FFF2-40B4-BE49-F238E27FC236}">
                <a16:creationId xmlns:a16="http://schemas.microsoft.com/office/drawing/2014/main" id="{9855EAE7-49DB-4EDD-97CF-B2992F550A65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0" y="0"/>
            <a:ext cx="6094800" cy="61056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noProof="0"/>
              <a:t>Klikk på ikonet for å legge til bilde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1BF3A9F-5739-4B40-A377-C403E92DB7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618979" y="2916076"/>
            <a:ext cx="4851661" cy="1800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6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/>
              <a:t>Sett inn kapitteloverskrift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8C7A5F77-9A92-46CF-AF0E-296CA94F0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8979" y="4849847"/>
            <a:ext cx="4851661" cy="288000"/>
          </a:xfrm>
        </p:spPr>
        <p:txBody>
          <a:bodyPr/>
          <a:lstStyle>
            <a:lvl1pPr marL="0" indent="0">
              <a:buNone/>
              <a:defRPr sz="140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b-NO" noProof="0"/>
              <a:t>Sett inn undertittel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DD6A663-941F-487A-A112-82ED950A6F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8979" y="1116000"/>
            <a:ext cx="2880000" cy="1620000"/>
          </a:xfrm>
        </p:spPr>
        <p:txBody>
          <a:bodyPr anchor="ctr"/>
          <a:lstStyle>
            <a:lvl1pPr>
              <a:defRPr sz="13500" b="1">
                <a:solidFill>
                  <a:schemeClr val="tx1"/>
                </a:solidFill>
              </a:defRPr>
            </a:lvl1pPr>
          </a:lstStyle>
          <a:p>
            <a:r>
              <a:rPr lang="nb-NO" noProof="0"/>
              <a:t>NN</a:t>
            </a:r>
          </a:p>
        </p:txBody>
      </p:sp>
      <p:cxnSp>
        <p:nvCxnSpPr>
          <p:cNvPr id="10" name="Connecteur droit 13">
            <a:extLst>
              <a:ext uri="{FF2B5EF4-FFF2-40B4-BE49-F238E27FC236}">
                <a16:creationId xmlns:a16="http://schemas.microsoft.com/office/drawing/2014/main" id="{E338985B-7FA2-4B70-8AE1-C80DE9ABCBF1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873461"/>
            <a:ext cx="0" cy="415874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oneTexte 14">
            <a:extLst>
              <a:ext uri="{FF2B5EF4-FFF2-40B4-BE49-F238E27FC236}">
                <a16:creationId xmlns:a16="http://schemas.microsoft.com/office/drawing/2014/main" id="{C826941C-98E4-4E14-85CE-BEB686DCBBBD}"/>
              </a:ext>
            </a:extLst>
          </p:cNvPr>
          <p:cNvSpPr txBox="1"/>
          <p:nvPr userDrawn="1"/>
        </p:nvSpPr>
        <p:spPr>
          <a:xfrm>
            <a:off x="12526894" y="827670"/>
            <a:ext cx="28366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Rediger NN-boks for å endre kapittelnummer.</a:t>
            </a:r>
          </a:p>
        </p:txBody>
      </p:sp>
      <p:cxnSp>
        <p:nvCxnSpPr>
          <p:cNvPr id="14" name="Connecteur droit 17">
            <a:extLst>
              <a:ext uri="{FF2B5EF4-FFF2-40B4-BE49-F238E27FC236}">
                <a16:creationId xmlns:a16="http://schemas.microsoft.com/office/drawing/2014/main" id="{44F01AC1-B51C-4FA5-832F-0C2E3CF33A42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10160"/>
            <a:ext cx="0" cy="5595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9">
            <a:extLst>
              <a:ext uri="{FF2B5EF4-FFF2-40B4-BE49-F238E27FC236}">
                <a16:creationId xmlns:a16="http://schemas.microsoft.com/office/drawing/2014/main" id="{3DCD7981-3A20-4AD2-A780-5F210A29ACC8}"/>
              </a:ext>
            </a:extLst>
          </p:cNvPr>
          <p:cNvSpPr txBox="1"/>
          <p:nvPr userDrawn="1"/>
        </p:nvSpPr>
        <p:spPr>
          <a:xfrm>
            <a:off x="12526894" y="-76575"/>
            <a:ext cx="2836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For å endre bilde, slett nåværende bilde og klikk på ikonet for å hente nytt bilde fra ditt bibliotek.</a:t>
            </a:r>
          </a:p>
        </p:txBody>
      </p:sp>
    </p:spTree>
    <p:extLst>
      <p:ext uri="{BB962C8B-B14F-4D97-AF65-F5344CB8AC3E}">
        <p14:creationId xmlns:p14="http://schemas.microsoft.com/office/powerpoint/2010/main" val="13743602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farge rø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E3D32EC-BF96-45E5-A2F1-339C9FD08196}"/>
              </a:ext>
            </a:extLst>
          </p:cNvPr>
          <p:cNvSpPr/>
          <p:nvPr userDrawn="1"/>
        </p:nvSpPr>
        <p:spPr>
          <a:xfrm rot="16200000">
            <a:off x="2658679" y="-2666174"/>
            <a:ext cx="6867146" cy="12199494"/>
          </a:xfrm>
          <a:prstGeom prst="rect">
            <a:avLst/>
          </a:prstGeom>
          <a:gradFill>
            <a:gsLst>
              <a:gs pos="50000">
                <a:srgbClr val="D5121E"/>
              </a:gs>
              <a:gs pos="100000">
                <a:srgbClr val="EF7D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E5A672-27AE-5741-885A-E2AE8FCC1E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10562" y="998500"/>
            <a:ext cx="10170876" cy="4588041"/>
          </a:xfrm>
          <a:prstGeom prst="rect">
            <a:avLst/>
          </a:prstGeom>
        </p:spPr>
        <p:txBody>
          <a:bodyPr lIns="108000" tIns="0" rIns="108000" bIns="0" anchor="ctr">
            <a:normAutofit/>
          </a:bodyPr>
          <a:lstStyle>
            <a:lvl1pPr algn="ctr">
              <a:defRPr sz="54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b-NO" noProof="0"/>
              <a:t>“Sett inn tekst eller sitat”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14D9A0-763E-B540-959D-A7DBA20C99D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55892" y="6138831"/>
            <a:ext cx="1737392" cy="221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331403"/>
      </p:ext>
    </p:extLst>
  </p:cSld>
  <p:clrMapOvr>
    <a:masterClrMapping/>
  </p:clrMapOvr>
  <p:hf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farge grøn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FC2CFAF-3615-4B93-88C1-4E07067D919B}"/>
              </a:ext>
            </a:extLst>
          </p:cNvPr>
          <p:cNvSpPr/>
          <p:nvPr userDrawn="1"/>
        </p:nvSpPr>
        <p:spPr>
          <a:xfrm rot="16200000">
            <a:off x="2658680" y="-2675320"/>
            <a:ext cx="6867146" cy="12199494"/>
          </a:xfrm>
          <a:prstGeom prst="rect">
            <a:avLst/>
          </a:prstGeom>
          <a:gradFill>
            <a:gsLst>
              <a:gs pos="50000">
                <a:srgbClr val="00A188"/>
              </a:gs>
              <a:gs pos="100000">
                <a:srgbClr val="95C11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891DC36-E3F1-4A44-861F-6B66A9C6FC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55892" y="6138831"/>
            <a:ext cx="1737392" cy="22117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C6395CA-435A-4AB1-897D-E2D577EB5BB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10562" y="998500"/>
            <a:ext cx="10170876" cy="458804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algn="ctr">
              <a:defRPr sz="54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b-NO" noProof="0"/>
              <a:t>“Sett inn tekst eller sitat”</a:t>
            </a:r>
          </a:p>
        </p:txBody>
      </p:sp>
    </p:spTree>
    <p:extLst>
      <p:ext uri="{BB962C8B-B14F-4D97-AF65-F5344CB8AC3E}">
        <p14:creationId xmlns:p14="http://schemas.microsoft.com/office/powerpoint/2010/main" val="955113442"/>
      </p:ext>
    </p:extLst>
  </p:cSld>
  <p:clrMapOvr>
    <a:masterClrMapping/>
  </p:clrMapOvr>
  <p:hf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farge li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1CCD89C-F78D-8847-AE62-0D0BDB42007D}"/>
              </a:ext>
            </a:extLst>
          </p:cNvPr>
          <p:cNvSpPr/>
          <p:nvPr userDrawn="1"/>
        </p:nvSpPr>
        <p:spPr>
          <a:xfrm rot="16200000">
            <a:off x="2658680" y="-2675320"/>
            <a:ext cx="6867146" cy="12199494"/>
          </a:xfrm>
          <a:prstGeom prst="rect">
            <a:avLst/>
          </a:prstGeom>
          <a:gradFill>
            <a:gsLst>
              <a:gs pos="50000">
                <a:srgbClr val="8D1D82"/>
              </a:gs>
              <a:gs pos="100000">
                <a:srgbClr val="E9559B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105C668-50ED-4548-AB7C-2DBE31F554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55892" y="6138831"/>
            <a:ext cx="1737392" cy="22117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5F61F8C-DBFC-47D1-9863-75A257CB3E3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10562" y="998500"/>
            <a:ext cx="10170876" cy="458804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algn="ctr">
              <a:defRPr sz="54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b-NO" noProof="0"/>
              <a:t>“Sett inn tekst eller sitat”</a:t>
            </a:r>
          </a:p>
        </p:txBody>
      </p:sp>
    </p:spTree>
    <p:extLst>
      <p:ext uri="{BB962C8B-B14F-4D97-AF65-F5344CB8AC3E}">
        <p14:creationId xmlns:p14="http://schemas.microsoft.com/office/powerpoint/2010/main" val="93741884"/>
      </p:ext>
    </p:extLst>
  </p:cSld>
  <p:clrMapOvr>
    <a:masterClrMapping/>
  </p:clrMapOvr>
  <p:hf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farge bl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5465584-E18E-4F45-8798-1F711D399DD9}"/>
              </a:ext>
            </a:extLst>
          </p:cNvPr>
          <p:cNvSpPr/>
          <p:nvPr userDrawn="1"/>
        </p:nvSpPr>
        <p:spPr>
          <a:xfrm rot="16200000">
            <a:off x="2658680" y="-2675320"/>
            <a:ext cx="6867146" cy="12199494"/>
          </a:xfrm>
          <a:prstGeom prst="rect">
            <a:avLst/>
          </a:prstGeom>
          <a:gradFill>
            <a:gsLst>
              <a:gs pos="50000">
                <a:srgbClr val="007AC2"/>
              </a:gs>
              <a:gs pos="100000">
                <a:srgbClr val="32ABD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1CFF3D7-C690-ED43-A7D5-AD9AB27865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55892" y="6138831"/>
            <a:ext cx="1737392" cy="22117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51240AC-75AC-4288-951E-987B81E37E8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10562" y="998500"/>
            <a:ext cx="10170876" cy="458804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algn="ctr">
              <a:defRPr sz="54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b-NO" noProof="0"/>
              <a:t>“Sett inn tekst eller sitat”</a:t>
            </a:r>
          </a:p>
        </p:txBody>
      </p:sp>
    </p:spTree>
    <p:extLst>
      <p:ext uri="{BB962C8B-B14F-4D97-AF65-F5344CB8AC3E}">
        <p14:creationId xmlns:p14="http://schemas.microsoft.com/office/powerpoint/2010/main" val="1331820822"/>
      </p:ext>
    </p:extLst>
  </p:cSld>
  <p:clrMapOvr>
    <a:masterClrMapping/>
  </p:clrMapOvr>
  <p:hf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bilde sett in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Espace réservé pour une image  2">
            <a:extLst>
              <a:ext uri="{FF2B5EF4-FFF2-40B4-BE49-F238E27FC236}">
                <a16:creationId xmlns:a16="http://schemas.microsoft.com/office/drawing/2014/main" id="{E71E3310-2B05-4AE1-AFDF-FED61D7DC815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0" y="-2"/>
            <a:ext cx="12191999" cy="685800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noProof="0"/>
              <a:t>Klikk på ikonet for å legge til bilde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1041E80-6F32-49C2-B007-50C27C0C28D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55892" y="6138831"/>
            <a:ext cx="1737392" cy="22117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03B16C72-3BE5-418A-9062-3FA3E675550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10562" y="998500"/>
            <a:ext cx="10170876" cy="1412622"/>
          </a:xfrm>
          <a:prstGeom prst="rect">
            <a:avLst/>
          </a:prstGeom>
        </p:spPr>
        <p:txBody>
          <a:bodyPr wrap="square" lIns="0" tIns="576000" rIns="0" bIns="0" anchor="t">
            <a:spAutoFit/>
          </a:bodyPr>
          <a:lstStyle>
            <a:lvl1pPr algn="ctr">
              <a:defRPr sz="54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b-NO" noProof="0"/>
              <a:t>“Sett inn tekst eller sitat”</a:t>
            </a:r>
          </a:p>
        </p:txBody>
      </p:sp>
      <p:sp>
        <p:nvSpPr>
          <p:cNvPr id="13" name="ZoneTexte 16">
            <a:extLst>
              <a:ext uri="{FF2B5EF4-FFF2-40B4-BE49-F238E27FC236}">
                <a16:creationId xmlns:a16="http://schemas.microsoft.com/office/drawing/2014/main" id="{1CA96853-84A2-45AE-9389-966EA584A193}"/>
              </a:ext>
            </a:extLst>
          </p:cNvPr>
          <p:cNvSpPr txBox="1"/>
          <p:nvPr userDrawn="1"/>
        </p:nvSpPr>
        <p:spPr>
          <a:xfrm>
            <a:off x="12526894" y="744262"/>
            <a:ext cx="2836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Place a black square shape with transparency of e.g. 70% on top of the photo to make text easier to read.</a:t>
            </a:r>
          </a:p>
        </p:txBody>
      </p:sp>
      <p:cxnSp>
        <p:nvCxnSpPr>
          <p:cNvPr id="8" name="Connecteur droit 17">
            <a:extLst>
              <a:ext uri="{FF2B5EF4-FFF2-40B4-BE49-F238E27FC236}">
                <a16:creationId xmlns:a16="http://schemas.microsoft.com/office/drawing/2014/main" id="{6EF34FE1-7570-4E04-B426-EDA0DD7D6EA2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10160"/>
            <a:ext cx="0" cy="1380433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19">
            <a:extLst>
              <a:ext uri="{FF2B5EF4-FFF2-40B4-BE49-F238E27FC236}">
                <a16:creationId xmlns:a16="http://schemas.microsoft.com/office/drawing/2014/main" id="{B6E1F55D-C222-43C8-B8D9-379A306E8AA9}"/>
              </a:ext>
            </a:extLst>
          </p:cNvPr>
          <p:cNvSpPr txBox="1"/>
          <p:nvPr userDrawn="1"/>
        </p:nvSpPr>
        <p:spPr>
          <a:xfrm>
            <a:off x="12526894" y="-76575"/>
            <a:ext cx="2836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For å endre bilde, slett nåværende bilde og klikk på ikonet for å hente nytt bilde fra ditt bibliotek.</a:t>
            </a:r>
          </a:p>
        </p:txBody>
      </p:sp>
    </p:spTree>
    <p:extLst>
      <p:ext uri="{BB962C8B-B14F-4D97-AF65-F5344CB8AC3E}">
        <p14:creationId xmlns:p14="http://schemas.microsoft.com/office/powerpoint/2010/main" val="6804370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d sett inn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Espace réservé pour une image  2">
            <a:extLst>
              <a:ext uri="{FF2B5EF4-FFF2-40B4-BE49-F238E27FC236}">
                <a16:creationId xmlns:a16="http://schemas.microsoft.com/office/drawing/2014/main" id="{E71E3310-2B05-4AE1-AFDF-FED61D7DC815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0" y="-1"/>
            <a:ext cx="12191999" cy="61056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12" name="Espace réservé du texte 8">
            <a:extLst>
              <a:ext uri="{FF2B5EF4-FFF2-40B4-BE49-F238E27FC236}">
                <a16:creationId xmlns:a16="http://schemas.microsoft.com/office/drawing/2014/main" id="{EF854658-8F54-49B4-B9CE-8D1C5128E98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64578" y="-1"/>
            <a:ext cx="5627422" cy="6105599"/>
          </a:xfrm>
          <a:gradFill flip="none" rotWithShape="1">
            <a:gsLst>
              <a:gs pos="0">
                <a:schemeClr val="tx1">
                  <a:lumMod val="50000"/>
                  <a:alpha val="0"/>
                </a:schemeClr>
              </a:gs>
              <a:gs pos="23000">
                <a:srgbClr val="252525">
                  <a:alpha val="22000"/>
                </a:srgbClr>
              </a:gs>
              <a:gs pos="100000">
                <a:schemeClr val="tx1">
                  <a:lumMod val="50000"/>
                  <a:alpha val="34000"/>
                </a:schemeClr>
              </a:gs>
            </a:gsLst>
            <a:lin ang="0" scaled="1"/>
            <a:tileRect/>
          </a:gradFill>
          <a:ln w="3175">
            <a:noFill/>
          </a:ln>
        </p:spPr>
        <p:txBody>
          <a:bodyPr lIns="864000" tIns="1188000" rIns="648000" bIns="0">
            <a:normAutofit/>
          </a:bodyPr>
          <a:lstStyle>
            <a:lvl1pPr marL="0" indent="0">
              <a:buNone/>
              <a:defRPr sz="2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 noProof="0"/>
              <a:t>Tekst – Tahoma 28pt</a:t>
            </a:r>
          </a:p>
        </p:txBody>
      </p:sp>
      <p:cxnSp>
        <p:nvCxnSpPr>
          <p:cNvPr id="6" name="Connecteur droit 17">
            <a:extLst>
              <a:ext uri="{FF2B5EF4-FFF2-40B4-BE49-F238E27FC236}">
                <a16:creationId xmlns:a16="http://schemas.microsoft.com/office/drawing/2014/main" id="{41D25ED0-803F-47E1-9A70-0C6AC10A9C2F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10160"/>
            <a:ext cx="0" cy="5595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19">
            <a:extLst>
              <a:ext uri="{FF2B5EF4-FFF2-40B4-BE49-F238E27FC236}">
                <a16:creationId xmlns:a16="http://schemas.microsoft.com/office/drawing/2014/main" id="{AA474C42-CC2D-4029-8B79-E99B1C359EF6}"/>
              </a:ext>
            </a:extLst>
          </p:cNvPr>
          <p:cNvSpPr txBox="1"/>
          <p:nvPr userDrawn="1"/>
        </p:nvSpPr>
        <p:spPr>
          <a:xfrm>
            <a:off x="12526894" y="-76575"/>
            <a:ext cx="2836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For å endre bilde, slett nåværende bilde og klikk på ikonet for å hente nytt bilde fra ditt bibliotek.</a:t>
            </a:r>
          </a:p>
        </p:txBody>
      </p:sp>
    </p:spTree>
    <p:extLst>
      <p:ext uri="{BB962C8B-B14F-4D97-AF65-F5344CB8AC3E}">
        <p14:creationId xmlns:p14="http://schemas.microsoft.com/office/powerpoint/2010/main" val="15302190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graphique 2">
            <a:extLst>
              <a:ext uri="{FF2B5EF4-FFF2-40B4-BE49-F238E27FC236}">
                <a16:creationId xmlns:a16="http://schemas.microsoft.com/office/drawing/2014/main" id="{D2014B7E-6734-44D5-8300-435BC39AD7F0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720000" y="2036618"/>
            <a:ext cx="3495740" cy="3609057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accent1"/>
                </a:solidFill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sp>
        <p:nvSpPr>
          <p:cNvPr id="16" name="Rectangle 15"/>
          <p:cNvSpPr/>
          <p:nvPr userDrawn="1"/>
        </p:nvSpPr>
        <p:spPr>
          <a:xfrm>
            <a:off x="299435" y="-374857"/>
            <a:ext cx="252000" cy="252000"/>
          </a:xfrm>
          <a:prstGeom prst="rect">
            <a:avLst/>
          </a:prstGeom>
          <a:solidFill>
            <a:srgbClr val="D51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sp>
        <p:nvSpPr>
          <p:cNvPr id="17" name="Rectangle 16"/>
          <p:cNvSpPr/>
          <p:nvPr userDrawn="1"/>
        </p:nvSpPr>
        <p:spPr>
          <a:xfrm>
            <a:off x="593138" y="-374857"/>
            <a:ext cx="252000" cy="252000"/>
          </a:xfrm>
          <a:prstGeom prst="rect">
            <a:avLst/>
          </a:prstGeom>
          <a:solidFill>
            <a:srgbClr val="E955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sp>
        <p:nvSpPr>
          <p:cNvPr id="18" name="Rectangle 17"/>
          <p:cNvSpPr/>
          <p:nvPr userDrawn="1"/>
        </p:nvSpPr>
        <p:spPr>
          <a:xfrm>
            <a:off x="892573" y="-374857"/>
            <a:ext cx="252000" cy="252000"/>
          </a:xfrm>
          <a:prstGeom prst="rect">
            <a:avLst/>
          </a:prstGeom>
          <a:solidFill>
            <a:srgbClr val="8D1D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sp>
        <p:nvSpPr>
          <p:cNvPr id="19" name="Rectangle 18"/>
          <p:cNvSpPr/>
          <p:nvPr userDrawn="1"/>
        </p:nvSpPr>
        <p:spPr>
          <a:xfrm>
            <a:off x="1187264" y="-374907"/>
            <a:ext cx="252000" cy="252000"/>
          </a:xfrm>
          <a:prstGeom prst="rect">
            <a:avLst/>
          </a:prstGeom>
          <a:solidFill>
            <a:srgbClr val="00A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sp>
        <p:nvSpPr>
          <p:cNvPr id="20" name="Rectangle 19"/>
          <p:cNvSpPr/>
          <p:nvPr userDrawn="1"/>
        </p:nvSpPr>
        <p:spPr>
          <a:xfrm>
            <a:off x="1486699" y="-374907"/>
            <a:ext cx="252000" cy="252000"/>
          </a:xfrm>
          <a:prstGeom prst="rect">
            <a:avLst/>
          </a:prstGeom>
          <a:solidFill>
            <a:srgbClr val="95C1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sp>
        <p:nvSpPr>
          <p:cNvPr id="21" name="ZoneTexte 20"/>
          <p:cNvSpPr txBox="1"/>
          <p:nvPr userDrawn="1"/>
        </p:nvSpPr>
        <p:spPr>
          <a:xfrm>
            <a:off x="1733619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Farge på diagrammer</a:t>
            </a:r>
          </a:p>
        </p:txBody>
      </p:sp>
      <p:cxnSp>
        <p:nvCxnSpPr>
          <p:cNvPr id="28" name="Connecteur droit 27"/>
          <p:cNvCxnSpPr>
            <a:cxnSpLocks/>
          </p:cNvCxnSpPr>
          <p:nvPr userDrawn="1"/>
        </p:nvCxnSpPr>
        <p:spPr>
          <a:xfrm>
            <a:off x="12465934" y="0"/>
            <a:ext cx="0" cy="190264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ZoneTexte 28"/>
          <p:cNvSpPr txBox="1"/>
          <p:nvPr userDrawn="1"/>
        </p:nvSpPr>
        <p:spPr>
          <a:xfrm>
            <a:off x="12526894" y="-86735"/>
            <a:ext cx="2836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Klikk på ikonene for å lage et diagram.</a:t>
            </a:r>
          </a:p>
        </p:txBody>
      </p:sp>
      <p:sp>
        <p:nvSpPr>
          <p:cNvPr id="27" name="Espace réservé du graphique 2">
            <a:extLst>
              <a:ext uri="{FF2B5EF4-FFF2-40B4-BE49-F238E27FC236}">
                <a16:creationId xmlns:a16="http://schemas.microsoft.com/office/drawing/2014/main" id="{8B9F7F5F-BDEC-C146-8756-2D043461223D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4347450" y="2036618"/>
            <a:ext cx="3495740" cy="3609057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accent1"/>
                </a:solidFill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32" name="Espace réservé du graphique 2">
            <a:extLst>
              <a:ext uri="{FF2B5EF4-FFF2-40B4-BE49-F238E27FC236}">
                <a16:creationId xmlns:a16="http://schemas.microsoft.com/office/drawing/2014/main" id="{31E04F0A-8752-F54C-B3B5-498806AEB2AF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7974900" y="2036618"/>
            <a:ext cx="3495740" cy="3609057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accent1"/>
                </a:solidFill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22" name="Espace réservé du titre 1">
            <a:extLst>
              <a:ext uri="{FF2B5EF4-FFF2-40B4-BE49-F238E27FC236}">
                <a16:creationId xmlns:a16="http://schemas.microsoft.com/office/drawing/2014/main" id="{BA2DB47F-69AC-4AA6-B56A-970E502035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</p:spTree>
    <p:extLst>
      <p:ext uri="{BB962C8B-B14F-4D97-AF65-F5344CB8AC3E}">
        <p14:creationId xmlns:p14="http://schemas.microsoft.com/office/powerpoint/2010/main" val="152548027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u tableau 10">
            <a:extLst>
              <a:ext uri="{FF2B5EF4-FFF2-40B4-BE49-F238E27FC236}">
                <a16:creationId xmlns:a16="http://schemas.microsoft.com/office/drawing/2014/main" id="{B75B041A-8574-4B31-93E5-C721F617AC08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25488" y="1772921"/>
            <a:ext cx="10741025" cy="4114166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accent1"/>
                </a:solidFill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9" name="ZoneTexte 8"/>
          <p:cNvSpPr txBox="1"/>
          <p:nvPr userDrawn="1"/>
        </p:nvSpPr>
        <p:spPr>
          <a:xfrm>
            <a:off x="555101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Farge på tabell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7095" y="-374907"/>
            <a:ext cx="252000" cy="25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sp>
        <p:nvSpPr>
          <p:cNvPr id="13" name="Rectangle 12"/>
          <p:cNvSpPr/>
          <p:nvPr userDrawn="1"/>
        </p:nvSpPr>
        <p:spPr>
          <a:xfrm>
            <a:off x="306530" y="-374907"/>
            <a:ext cx="252000" cy="25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cxnSp>
        <p:nvCxnSpPr>
          <p:cNvPr id="15" name="Connecteur droit 14"/>
          <p:cNvCxnSpPr>
            <a:cxnSpLocks/>
          </p:cNvCxnSpPr>
          <p:nvPr userDrawn="1"/>
        </p:nvCxnSpPr>
        <p:spPr>
          <a:xfrm>
            <a:off x="12465934" y="0"/>
            <a:ext cx="0" cy="190264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ZoneTexte 15"/>
          <p:cNvSpPr txBox="1"/>
          <p:nvPr userDrawn="1"/>
        </p:nvSpPr>
        <p:spPr>
          <a:xfrm>
            <a:off x="12526894" y="-86735"/>
            <a:ext cx="2836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Klikk på ikonet for å legge til en tabell.</a:t>
            </a:r>
          </a:p>
        </p:txBody>
      </p:sp>
      <p:sp>
        <p:nvSpPr>
          <p:cNvPr id="14" name="Espace réservé du titre 1">
            <a:extLst>
              <a:ext uri="{FF2B5EF4-FFF2-40B4-BE49-F238E27FC236}">
                <a16:creationId xmlns:a16="http://schemas.microsoft.com/office/drawing/2014/main" id="{61462B12-59CA-4EA6-988A-7399D0A344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</p:spTree>
    <p:extLst>
      <p:ext uri="{BB962C8B-B14F-4D97-AF65-F5344CB8AC3E}">
        <p14:creationId xmlns:p14="http://schemas.microsoft.com/office/powerpoint/2010/main" val="126050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li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Espace réservé du titre 1">
            <a:extLst>
              <a:ext uri="{FF2B5EF4-FFF2-40B4-BE49-F238E27FC236}">
                <a16:creationId xmlns:a16="http://schemas.microsoft.com/office/drawing/2014/main" id="{53555944-260F-4CAA-9A48-4C566A1CBA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  <p:sp>
        <p:nvSpPr>
          <p:cNvPr id="36" name="Picture Placeholder 3">
            <a:extLst>
              <a:ext uri="{FF2B5EF4-FFF2-40B4-BE49-F238E27FC236}">
                <a16:creationId xmlns:a16="http://schemas.microsoft.com/office/drawing/2014/main" id="{1CD2256F-5DBA-45F8-B100-62F2345ED5C9}"/>
              </a:ext>
            </a:extLst>
          </p:cNvPr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1149628" y="2230963"/>
            <a:ext cx="2038273" cy="219456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buNone/>
              <a:defRPr sz="14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37" name="Picture Placeholder 3">
            <a:extLst>
              <a:ext uri="{FF2B5EF4-FFF2-40B4-BE49-F238E27FC236}">
                <a16:creationId xmlns:a16="http://schemas.microsoft.com/office/drawing/2014/main" id="{0C88D661-E981-4AB9-B8F0-1B6DCB72B9AC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3733763" y="2230963"/>
            <a:ext cx="2038273" cy="219456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buNone/>
              <a:defRPr sz="14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38" name="Picture Placeholder 3">
            <a:extLst>
              <a:ext uri="{FF2B5EF4-FFF2-40B4-BE49-F238E27FC236}">
                <a16:creationId xmlns:a16="http://schemas.microsoft.com/office/drawing/2014/main" id="{E5BEC390-94BA-4733-BFCE-1725AF927AEC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6318610" y="2230963"/>
            <a:ext cx="2038273" cy="219456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buNone/>
              <a:defRPr sz="14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39" name="Picture Placeholder 3">
            <a:extLst>
              <a:ext uri="{FF2B5EF4-FFF2-40B4-BE49-F238E27FC236}">
                <a16:creationId xmlns:a16="http://schemas.microsoft.com/office/drawing/2014/main" id="{68E432C7-7D01-4A34-96C3-628D82F7A2E5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8902896" y="2230963"/>
            <a:ext cx="2038273" cy="219456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buNone/>
              <a:defRPr sz="14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40" name="Plassholder for tekst 3">
            <a:extLst>
              <a:ext uri="{FF2B5EF4-FFF2-40B4-BE49-F238E27FC236}">
                <a16:creationId xmlns:a16="http://schemas.microsoft.com/office/drawing/2014/main" id="{F7DA5DE4-EA5D-4987-B8A8-05277EBFC1A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9964" y="4551675"/>
            <a:ext cx="2037600" cy="432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41" name="Plassholder for tekst 3">
            <a:extLst>
              <a:ext uri="{FF2B5EF4-FFF2-40B4-BE49-F238E27FC236}">
                <a16:creationId xmlns:a16="http://schemas.microsoft.com/office/drawing/2014/main" id="{30BA9B33-E8D0-46C1-A557-243920348EA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49964" y="5017859"/>
            <a:ext cx="2037600" cy="20716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</p:txBody>
      </p:sp>
      <p:sp>
        <p:nvSpPr>
          <p:cNvPr id="42" name="Plassholder for tekst 3">
            <a:extLst>
              <a:ext uri="{FF2B5EF4-FFF2-40B4-BE49-F238E27FC236}">
                <a16:creationId xmlns:a16="http://schemas.microsoft.com/office/drawing/2014/main" id="{03DBFC53-54D5-4D65-9A57-BC378071808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734099" y="4551675"/>
            <a:ext cx="2037600" cy="432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43" name="Plassholder for tekst 3">
            <a:extLst>
              <a:ext uri="{FF2B5EF4-FFF2-40B4-BE49-F238E27FC236}">
                <a16:creationId xmlns:a16="http://schemas.microsoft.com/office/drawing/2014/main" id="{DBB7A844-9B15-4708-87C2-C5465E9DF1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099" y="5017859"/>
            <a:ext cx="2037600" cy="20716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</p:txBody>
      </p:sp>
      <p:sp>
        <p:nvSpPr>
          <p:cNvPr id="44" name="Plassholder for tekst 3">
            <a:extLst>
              <a:ext uri="{FF2B5EF4-FFF2-40B4-BE49-F238E27FC236}">
                <a16:creationId xmlns:a16="http://schemas.microsoft.com/office/drawing/2014/main" id="{04A5EF7C-3E12-42F5-9B55-8022DC21B00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18946" y="4551675"/>
            <a:ext cx="2037600" cy="432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45" name="Plassholder for tekst 3">
            <a:extLst>
              <a:ext uri="{FF2B5EF4-FFF2-40B4-BE49-F238E27FC236}">
                <a16:creationId xmlns:a16="http://schemas.microsoft.com/office/drawing/2014/main" id="{237C0EC9-7EB7-46D6-88F1-E4218324344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318946" y="5017859"/>
            <a:ext cx="2037600" cy="20716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</p:txBody>
      </p:sp>
      <p:sp>
        <p:nvSpPr>
          <p:cNvPr id="46" name="Plassholder for tekst 3">
            <a:extLst>
              <a:ext uri="{FF2B5EF4-FFF2-40B4-BE49-F238E27FC236}">
                <a16:creationId xmlns:a16="http://schemas.microsoft.com/office/drawing/2014/main" id="{AE0F0DFB-D124-48D0-B0D2-B61224F6CC3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903232" y="4551675"/>
            <a:ext cx="2037600" cy="432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47" name="Plassholder for tekst 3">
            <a:extLst>
              <a:ext uri="{FF2B5EF4-FFF2-40B4-BE49-F238E27FC236}">
                <a16:creationId xmlns:a16="http://schemas.microsoft.com/office/drawing/2014/main" id="{837DEB63-DABC-4C79-BA78-ECCEA7949C4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903232" y="5017859"/>
            <a:ext cx="2037600" cy="20716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</p:txBody>
      </p:sp>
      <p:sp>
        <p:nvSpPr>
          <p:cNvPr id="20" name="ZoneTexte 8">
            <a:extLst>
              <a:ext uri="{FF2B5EF4-FFF2-40B4-BE49-F238E27FC236}">
                <a16:creationId xmlns:a16="http://schemas.microsoft.com/office/drawing/2014/main" id="{8BB26255-54F7-494A-B629-5E70BCF4DD99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Farge på tekst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AF36468-952C-4247-9369-D2A5D64C4127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cxnSp>
        <p:nvCxnSpPr>
          <p:cNvPr id="21" name="Connecteur droit 17">
            <a:extLst>
              <a:ext uri="{FF2B5EF4-FFF2-40B4-BE49-F238E27FC236}">
                <a16:creationId xmlns:a16="http://schemas.microsoft.com/office/drawing/2014/main" id="{3C0DC1B7-5ABB-4F49-927E-1CCA2707844A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10160"/>
            <a:ext cx="0" cy="5595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ZoneTexte 19">
            <a:extLst>
              <a:ext uri="{FF2B5EF4-FFF2-40B4-BE49-F238E27FC236}">
                <a16:creationId xmlns:a16="http://schemas.microsoft.com/office/drawing/2014/main" id="{A8F7436C-0832-417C-ABED-BD689A177615}"/>
              </a:ext>
            </a:extLst>
          </p:cNvPr>
          <p:cNvSpPr txBox="1"/>
          <p:nvPr userDrawn="1"/>
        </p:nvSpPr>
        <p:spPr>
          <a:xfrm>
            <a:off x="12526894" y="-76575"/>
            <a:ext cx="2836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For å endre bilde, slett nåværende bilde og klikk på ikonet for å hente nytt bilde fra ditt bibliotek.</a:t>
            </a:r>
          </a:p>
        </p:txBody>
      </p:sp>
    </p:spTree>
    <p:extLst>
      <p:ext uri="{BB962C8B-B14F-4D97-AF65-F5344CB8AC3E}">
        <p14:creationId xmlns:p14="http://schemas.microsoft.com/office/powerpoint/2010/main" val="3617359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4A08E-1D72-4ED0-B302-AB913ABC5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A71BE5-2546-4E68-AA1F-EE5910D6A9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1B784A-0527-4040-B653-E3B6BBFE95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37DEB1-FB8C-4C50-B0D0-3C924F2A85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91191A-04B1-481A-89ED-413A2B4FED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ADE7DF-E094-4E75-842A-A76932584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A136-6D25-45FC-8152-63C171252AA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2A552F-E5BD-4911-944D-8B9C155A0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F79C03-9DAE-448B-BBDD-8BFA4B643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39840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Espace réservé du titre 1">
            <a:extLst>
              <a:ext uri="{FF2B5EF4-FFF2-40B4-BE49-F238E27FC236}">
                <a16:creationId xmlns:a16="http://schemas.microsoft.com/office/drawing/2014/main" id="{53555944-260F-4CAA-9A48-4C566A1CBA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  <p:sp>
        <p:nvSpPr>
          <p:cNvPr id="20" name="Picture Placeholder 9">
            <a:extLst>
              <a:ext uri="{FF2B5EF4-FFF2-40B4-BE49-F238E27FC236}">
                <a16:creationId xmlns:a16="http://schemas.microsoft.com/office/drawing/2014/main" id="{E7DE8BFA-8798-470C-8DCC-72B897CE001C}"/>
              </a:ext>
            </a:extLst>
          </p:cNvPr>
          <p:cNvSpPr>
            <a:spLocks noGrp="1" noChangeAspect="1"/>
          </p:cNvSpPr>
          <p:nvPr>
            <p:ph type="pic" sz="quarter" idx="11" hasCustomPrompt="1"/>
          </p:nvPr>
        </p:nvSpPr>
        <p:spPr>
          <a:xfrm>
            <a:off x="1202413" y="1779005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25" name="Picture Placeholder 9">
            <a:extLst>
              <a:ext uri="{FF2B5EF4-FFF2-40B4-BE49-F238E27FC236}">
                <a16:creationId xmlns:a16="http://schemas.microsoft.com/office/drawing/2014/main" id="{9316B82F-D349-4D62-ACB3-CEB79EF837CF}"/>
              </a:ext>
            </a:extLst>
          </p:cNvPr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2907454" y="1779005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26" name="Picture Placeholder 9">
            <a:extLst>
              <a:ext uri="{FF2B5EF4-FFF2-40B4-BE49-F238E27FC236}">
                <a16:creationId xmlns:a16="http://schemas.microsoft.com/office/drawing/2014/main" id="{1E1BFCDF-6F77-4EEE-BC58-129807E86CFA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4630226" y="1779005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27" name="Picture Placeholder 9">
            <a:extLst>
              <a:ext uri="{FF2B5EF4-FFF2-40B4-BE49-F238E27FC236}">
                <a16:creationId xmlns:a16="http://schemas.microsoft.com/office/drawing/2014/main" id="{FB263508-B818-4D3F-A769-9443ED685432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6352573" y="1779005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28" name="Picture Placeholder 9">
            <a:extLst>
              <a:ext uri="{FF2B5EF4-FFF2-40B4-BE49-F238E27FC236}">
                <a16:creationId xmlns:a16="http://schemas.microsoft.com/office/drawing/2014/main" id="{2EEFBED0-13AE-49CD-97E3-67A9BB0A1A6E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8050806" y="1779005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29" name="Picture Placeholder 9">
            <a:extLst>
              <a:ext uri="{FF2B5EF4-FFF2-40B4-BE49-F238E27FC236}">
                <a16:creationId xmlns:a16="http://schemas.microsoft.com/office/drawing/2014/main" id="{CBBFDE64-C3C0-4A8B-ACF3-F681877BBEC7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9777620" y="1779005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30" name="Picture Placeholder 9">
            <a:extLst>
              <a:ext uri="{FF2B5EF4-FFF2-40B4-BE49-F238E27FC236}">
                <a16:creationId xmlns:a16="http://schemas.microsoft.com/office/drawing/2014/main" id="{9899E672-6179-4580-BB41-40E5E0C6BAD2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202413" y="3884629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31" name="Picture Placeholder 9">
            <a:extLst>
              <a:ext uri="{FF2B5EF4-FFF2-40B4-BE49-F238E27FC236}">
                <a16:creationId xmlns:a16="http://schemas.microsoft.com/office/drawing/2014/main" id="{8B602FB1-3B88-4FBC-8776-70B1AD6C70BE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2907454" y="3884629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32" name="Picture Placeholder 9">
            <a:extLst>
              <a:ext uri="{FF2B5EF4-FFF2-40B4-BE49-F238E27FC236}">
                <a16:creationId xmlns:a16="http://schemas.microsoft.com/office/drawing/2014/main" id="{408CEFCE-B6FE-4E24-A481-E74098921C74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4630226" y="3884629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33" name="Picture Placeholder 9">
            <a:extLst>
              <a:ext uri="{FF2B5EF4-FFF2-40B4-BE49-F238E27FC236}">
                <a16:creationId xmlns:a16="http://schemas.microsoft.com/office/drawing/2014/main" id="{7169A979-0BFF-4E98-AD5D-1E16B41BF484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6352573" y="3884629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34" name="Picture Placeholder 9">
            <a:extLst>
              <a:ext uri="{FF2B5EF4-FFF2-40B4-BE49-F238E27FC236}">
                <a16:creationId xmlns:a16="http://schemas.microsoft.com/office/drawing/2014/main" id="{A35C6582-F39A-4B73-81A7-121A1FB45F23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8050806" y="3884629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35" name="Picture Placeholder 9">
            <a:extLst>
              <a:ext uri="{FF2B5EF4-FFF2-40B4-BE49-F238E27FC236}">
                <a16:creationId xmlns:a16="http://schemas.microsoft.com/office/drawing/2014/main" id="{A445CDC2-DF9A-47D6-A238-5F9DA2DABFA9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9777620" y="3884629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48" name="Plassholder for tekst 3">
            <a:extLst>
              <a:ext uri="{FF2B5EF4-FFF2-40B4-BE49-F238E27FC236}">
                <a16:creationId xmlns:a16="http://schemas.microsoft.com/office/drawing/2014/main" id="{DCFC3087-F475-4D08-B2ED-8827A4F7BD1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202413" y="3068101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49" name="Plassholder for tekst 3">
            <a:extLst>
              <a:ext uri="{FF2B5EF4-FFF2-40B4-BE49-F238E27FC236}">
                <a16:creationId xmlns:a16="http://schemas.microsoft.com/office/drawing/2014/main" id="{643241A6-0350-4219-9985-41FC3CA1CA3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202413" y="3472325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</p:txBody>
      </p:sp>
      <p:sp>
        <p:nvSpPr>
          <p:cNvPr id="50" name="Plassholder for tekst 3">
            <a:extLst>
              <a:ext uri="{FF2B5EF4-FFF2-40B4-BE49-F238E27FC236}">
                <a16:creationId xmlns:a16="http://schemas.microsoft.com/office/drawing/2014/main" id="{C1503E89-2BBB-433A-98E9-B0E663EF6D2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907454" y="3068101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51" name="Plassholder for tekst 3">
            <a:extLst>
              <a:ext uri="{FF2B5EF4-FFF2-40B4-BE49-F238E27FC236}">
                <a16:creationId xmlns:a16="http://schemas.microsoft.com/office/drawing/2014/main" id="{0F6D21BC-6196-4114-A756-2D202A53DA1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907454" y="3472325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</p:txBody>
      </p:sp>
      <p:sp>
        <p:nvSpPr>
          <p:cNvPr id="52" name="Plassholder for tekst 3">
            <a:extLst>
              <a:ext uri="{FF2B5EF4-FFF2-40B4-BE49-F238E27FC236}">
                <a16:creationId xmlns:a16="http://schemas.microsoft.com/office/drawing/2014/main" id="{D2ACCDC7-8E15-4003-A62A-676742715C2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630226" y="3068101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53" name="Plassholder for tekst 3">
            <a:extLst>
              <a:ext uri="{FF2B5EF4-FFF2-40B4-BE49-F238E27FC236}">
                <a16:creationId xmlns:a16="http://schemas.microsoft.com/office/drawing/2014/main" id="{E9D0396A-C48A-46EB-865D-FFB53750AB1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30226" y="3472325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</p:txBody>
      </p:sp>
      <p:sp>
        <p:nvSpPr>
          <p:cNvPr id="54" name="Plassholder for tekst 3">
            <a:extLst>
              <a:ext uri="{FF2B5EF4-FFF2-40B4-BE49-F238E27FC236}">
                <a16:creationId xmlns:a16="http://schemas.microsoft.com/office/drawing/2014/main" id="{241C1CE6-77EF-468B-9272-B7785C1FC5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52573" y="3068101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55" name="Plassholder for tekst 3">
            <a:extLst>
              <a:ext uri="{FF2B5EF4-FFF2-40B4-BE49-F238E27FC236}">
                <a16:creationId xmlns:a16="http://schemas.microsoft.com/office/drawing/2014/main" id="{CB33BEAB-AF53-4142-BEF8-53385DC1188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52573" y="3472325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</p:txBody>
      </p:sp>
      <p:sp>
        <p:nvSpPr>
          <p:cNvPr id="56" name="Plassholder for tekst 3">
            <a:extLst>
              <a:ext uri="{FF2B5EF4-FFF2-40B4-BE49-F238E27FC236}">
                <a16:creationId xmlns:a16="http://schemas.microsoft.com/office/drawing/2014/main" id="{4A83D61C-8C41-47D8-BF0E-11EACB666CD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050806" y="3068101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57" name="Plassholder for tekst 3">
            <a:extLst>
              <a:ext uri="{FF2B5EF4-FFF2-40B4-BE49-F238E27FC236}">
                <a16:creationId xmlns:a16="http://schemas.microsoft.com/office/drawing/2014/main" id="{512AE17A-10D8-4E18-8092-FF50121AF4E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050806" y="3472325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  <a:p>
            <a:pPr lvl="0"/>
            <a:endParaRPr lang="nb-NO" noProof="0"/>
          </a:p>
        </p:txBody>
      </p:sp>
      <p:sp>
        <p:nvSpPr>
          <p:cNvPr id="58" name="Plassholder for tekst 3">
            <a:extLst>
              <a:ext uri="{FF2B5EF4-FFF2-40B4-BE49-F238E27FC236}">
                <a16:creationId xmlns:a16="http://schemas.microsoft.com/office/drawing/2014/main" id="{1E742B94-7F5F-4C18-86E9-A3D80F40AD4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777620" y="3068101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59" name="Plassholder for tekst 3">
            <a:extLst>
              <a:ext uri="{FF2B5EF4-FFF2-40B4-BE49-F238E27FC236}">
                <a16:creationId xmlns:a16="http://schemas.microsoft.com/office/drawing/2014/main" id="{8EA12DFE-F6CC-4CA7-988E-10D39B807F8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777620" y="3472325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tabLst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nb-NO" noProof="0"/>
              <a:t>Stilling</a:t>
            </a:r>
          </a:p>
        </p:txBody>
      </p:sp>
      <p:sp>
        <p:nvSpPr>
          <p:cNvPr id="60" name="Plassholder for tekst 3">
            <a:extLst>
              <a:ext uri="{FF2B5EF4-FFF2-40B4-BE49-F238E27FC236}">
                <a16:creationId xmlns:a16="http://schemas.microsoft.com/office/drawing/2014/main" id="{E9FD6E88-5F11-4000-BBED-F0AD99CD7F1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202413" y="5191419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61" name="Plassholder for tekst 3">
            <a:extLst>
              <a:ext uri="{FF2B5EF4-FFF2-40B4-BE49-F238E27FC236}">
                <a16:creationId xmlns:a16="http://schemas.microsoft.com/office/drawing/2014/main" id="{6D6B63B9-CD51-4722-B671-88F97C20F6D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202413" y="5584256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tabLst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nb-NO" noProof="0"/>
              <a:t>Stilling</a:t>
            </a:r>
          </a:p>
        </p:txBody>
      </p:sp>
      <p:sp>
        <p:nvSpPr>
          <p:cNvPr id="62" name="Plassholder for tekst 3">
            <a:extLst>
              <a:ext uri="{FF2B5EF4-FFF2-40B4-BE49-F238E27FC236}">
                <a16:creationId xmlns:a16="http://schemas.microsoft.com/office/drawing/2014/main" id="{16A082C5-AE9C-4DC2-9611-C0FD9F4A070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907454" y="5191419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63" name="Plassholder for tekst 3">
            <a:extLst>
              <a:ext uri="{FF2B5EF4-FFF2-40B4-BE49-F238E27FC236}">
                <a16:creationId xmlns:a16="http://schemas.microsoft.com/office/drawing/2014/main" id="{AF338977-3CA1-4817-B8A8-A2BE57F49772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2907454" y="5584256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nb-NO" noProof="0"/>
              <a:t>Stilling</a:t>
            </a:r>
          </a:p>
          <a:p>
            <a:pPr lvl="0"/>
            <a:endParaRPr lang="nb-NO" noProof="0"/>
          </a:p>
        </p:txBody>
      </p:sp>
      <p:sp>
        <p:nvSpPr>
          <p:cNvPr id="64" name="Plassholder for tekst 3">
            <a:extLst>
              <a:ext uri="{FF2B5EF4-FFF2-40B4-BE49-F238E27FC236}">
                <a16:creationId xmlns:a16="http://schemas.microsoft.com/office/drawing/2014/main" id="{5E9BBBE4-4AB3-4687-9D24-D0FE5EA56F4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630226" y="5191419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65" name="Plassholder for tekst 3">
            <a:extLst>
              <a:ext uri="{FF2B5EF4-FFF2-40B4-BE49-F238E27FC236}">
                <a16:creationId xmlns:a16="http://schemas.microsoft.com/office/drawing/2014/main" id="{83573C9A-36CF-4DCE-8885-EAE1CAF6ED6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352573" y="5191419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66" name="Plassholder for tekst 3">
            <a:extLst>
              <a:ext uri="{FF2B5EF4-FFF2-40B4-BE49-F238E27FC236}">
                <a16:creationId xmlns:a16="http://schemas.microsoft.com/office/drawing/2014/main" id="{D79C51DD-59BD-4845-B308-3BF61399E22D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52573" y="5584256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</p:txBody>
      </p:sp>
      <p:sp>
        <p:nvSpPr>
          <p:cNvPr id="67" name="Plassholder for tekst 3">
            <a:extLst>
              <a:ext uri="{FF2B5EF4-FFF2-40B4-BE49-F238E27FC236}">
                <a16:creationId xmlns:a16="http://schemas.microsoft.com/office/drawing/2014/main" id="{F8D07509-6CE7-4368-A1FE-058FE115E24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050806" y="5191419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68" name="Plassholder for tekst 3">
            <a:extLst>
              <a:ext uri="{FF2B5EF4-FFF2-40B4-BE49-F238E27FC236}">
                <a16:creationId xmlns:a16="http://schemas.microsoft.com/office/drawing/2014/main" id="{B7BACA08-235B-4106-87EA-6E6FB55B74E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050806" y="5584256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</p:txBody>
      </p:sp>
      <p:sp>
        <p:nvSpPr>
          <p:cNvPr id="69" name="Plassholder for tekst 3">
            <a:extLst>
              <a:ext uri="{FF2B5EF4-FFF2-40B4-BE49-F238E27FC236}">
                <a16:creationId xmlns:a16="http://schemas.microsoft.com/office/drawing/2014/main" id="{11FF43AF-518C-4F52-8344-349116F943AB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777620" y="5191419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70" name="Plassholder for tekst 3">
            <a:extLst>
              <a:ext uri="{FF2B5EF4-FFF2-40B4-BE49-F238E27FC236}">
                <a16:creationId xmlns:a16="http://schemas.microsoft.com/office/drawing/2014/main" id="{0FF41A8F-B892-45E7-9A61-9993627B905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777620" y="5584256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nb-NO" noProof="0"/>
              <a:t>Stilling</a:t>
            </a:r>
          </a:p>
          <a:p>
            <a:pPr lvl="0"/>
            <a:endParaRPr lang="nb-NO" noProof="0"/>
          </a:p>
        </p:txBody>
      </p:sp>
      <p:sp>
        <p:nvSpPr>
          <p:cNvPr id="71" name="Plassholder for tekst 3">
            <a:extLst>
              <a:ext uri="{FF2B5EF4-FFF2-40B4-BE49-F238E27FC236}">
                <a16:creationId xmlns:a16="http://schemas.microsoft.com/office/drawing/2014/main" id="{1B197069-C91F-4F3C-BD87-CDCD1A61ED68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630226" y="5584256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</p:txBody>
      </p:sp>
      <p:sp>
        <p:nvSpPr>
          <p:cNvPr id="44" name="ZoneTexte 8">
            <a:extLst>
              <a:ext uri="{FF2B5EF4-FFF2-40B4-BE49-F238E27FC236}">
                <a16:creationId xmlns:a16="http://schemas.microsoft.com/office/drawing/2014/main" id="{4B613A94-ECB0-4066-AB9C-04752EE0AD0A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Farge på tekst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415FAC1-3F49-4838-9260-63ABC6C0F3A1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cxnSp>
        <p:nvCxnSpPr>
          <p:cNvPr id="43" name="Connecteur droit 17">
            <a:extLst>
              <a:ext uri="{FF2B5EF4-FFF2-40B4-BE49-F238E27FC236}">
                <a16:creationId xmlns:a16="http://schemas.microsoft.com/office/drawing/2014/main" id="{CA0EC5F2-14AD-4754-8F39-630DEC78D88B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10160"/>
            <a:ext cx="0" cy="5595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ZoneTexte 19">
            <a:extLst>
              <a:ext uri="{FF2B5EF4-FFF2-40B4-BE49-F238E27FC236}">
                <a16:creationId xmlns:a16="http://schemas.microsoft.com/office/drawing/2014/main" id="{9389EF61-40DB-44A8-A0C5-E858A44AECD0}"/>
              </a:ext>
            </a:extLst>
          </p:cNvPr>
          <p:cNvSpPr txBox="1"/>
          <p:nvPr userDrawn="1"/>
        </p:nvSpPr>
        <p:spPr>
          <a:xfrm>
            <a:off x="12526894" y="-76575"/>
            <a:ext cx="2836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For å endre bilde, slett nåværende bilde og klikk på ikonet for å hente nytt bilde fra ditt bibliotek.</a:t>
            </a:r>
          </a:p>
        </p:txBody>
      </p:sp>
    </p:spTree>
    <p:extLst>
      <p:ext uri="{BB962C8B-B14F-4D97-AF65-F5344CB8AC3E}">
        <p14:creationId xmlns:p14="http://schemas.microsoft.com/office/powerpoint/2010/main" val="144371433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1A4B0183-D6C8-4580-9610-C59C2EF43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3496" y="514550"/>
            <a:ext cx="6844640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b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nb-NO" noProof="0"/>
              <a:t>Navn Etternavn</a:t>
            </a:r>
          </a:p>
        </p:txBody>
      </p:sp>
      <p:sp>
        <p:nvSpPr>
          <p:cNvPr id="13" name="Espace réservé du texte 2">
            <a:extLst>
              <a:ext uri="{FF2B5EF4-FFF2-40B4-BE49-F238E27FC236}">
                <a16:creationId xmlns:a16="http://schemas.microsoft.com/office/drawing/2014/main" id="{776AC9C5-F663-4627-B7EA-5298B5B4288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93825" y="2797442"/>
            <a:ext cx="3852000" cy="3308154"/>
          </a:xfrm>
          <a:prstGeom prst="rect">
            <a:avLst/>
          </a:prstGeom>
        </p:spPr>
        <p:txBody>
          <a:bodyPr vert="horz" lIns="72000" tIns="72000" rIns="72000" bIns="0" rtlCol="0">
            <a:normAutofit/>
          </a:bodyPr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</a:defRPr>
            </a:lvl1pPr>
            <a:lvl2pPr>
              <a:defRPr/>
            </a:lvl2pPr>
          </a:lstStyle>
          <a:p>
            <a:pPr lvl="0"/>
            <a:r>
              <a:rPr lang="nb-NO" noProof="0"/>
              <a:t>Tekst</a:t>
            </a:r>
          </a:p>
        </p:txBody>
      </p:sp>
      <p:sp>
        <p:nvSpPr>
          <p:cNvPr id="9" name="Espace réservé du titre 1">
            <a:extLst>
              <a:ext uri="{FF2B5EF4-FFF2-40B4-BE49-F238E27FC236}">
                <a16:creationId xmlns:a16="http://schemas.microsoft.com/office/drawing/2014/main" id="{32CF3D1D-C78A-432A-8389-960DD1B1EF46}"/>
              </a:ext>
            </a:extLst>
          </p:cNvPr>
          <p:cNvSpPr txBox="1">
            <a:spLocks/>
          </p:cNvSpPr>
          <p:nvPr userDrawn="1"/>
        </p:nvSpPr>
        <p:spPr>
          <a:xfrm>
            <a:off x="3234338" y="378021"/>
            <a:ext cx="1126663" cy="74773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nb-NO" sz="4400" noProof="0">
                <a:solidFill>
                  <a:schemeClr val="bg2">
                    <a:lumMod val="25000"/>
                  </a:schemeClr>
                </a:solidFill>
              </a:rPr>
              <a:t>CV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58F928AD-564A-4440-A28D-A2D0555B4513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719137" y="0"/>
            <a:ext cx="2084655" cy="2060705"/>
          </a:xfrm>
          <a:prstGeom prst="rect">
            <a:avLst/>
          </a:prstGeom>
          <a:ln w="9525">
            <a:noFill/>
          </a:ln>
        </p:spPr>
        <p:txBody>
          <a:bodyPr anchor="ctr"/>
          <a:lstStyle>
            <a:lvl1pPr marL="0" indent="0" algn="ctr">
              <a:buNone/>
              <a:defRPr sz="14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4BAFBC-AF57-4A30-B810-A67EAE58A073}"/>
              </a:ext>
            </a:extLst>
          </p:cNvPr>
          <p:cNvSpPr/>
          <p:nvPr userDrawn="1"/>
        </p:nvSpPr>
        <p:spPr>
          <a:xfrm>
            <a:off x="724899" y="2281289"/>
            <a:ext cx="2084655" cy="32783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b-NO" sz="1100" b="1" noProof="0">
                <a:solidFill>
                  <a:schemeClr val="bg2">
                    <a:lumMod val="25000"/>
                  </a:schemeClr>
                </a:solidFill>
              </a:rPr>
              <a:t>Nøkkelkvalifikasjoner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BA8D544-3D30-4325-BF04-ADD7F126B488}"/>
              </a:ext>
            </a:extLst>
          </p:cNvPr>
          <p:cNvCxnSpPr>
            <a:cxnSpLocks/>
          </p:cNvCxnSpPr>
          <p:nvPr userDrawn="1"/>
        </p:nvCxnSpPr>
        <p:spPr>
          <a:xfrm>
            <a:off x="3301323" y="1161974"/>
            <a:ext cx="7976813" cy="0"/>
          </a:xfrm>
          <a:prstGeom prst="line">
            <a:avLst/>
          </a:prstGeom>
          <a:ln w="44450">
            <a:gradFill flip="none" rotWithShape="1">
              <a:gsLst>
                <a:gs pos="0">
                  <a:srgbClr val="D5121E"/>
                </a:gs>
                <a:gs pos="100000">
                  <a:srgbClr val="EF7D0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AB04150E-9549-41CE-A658-FB1514381415}"/>
              </a:ext>
            </a:extLst>
          </p:cNvPr>
          <p:cNvSpPr/>
          <p:nvPr userDrawn="1"/>
        </p:nvSpPr>
        <p:spPr>
          <a:xfrm>
            <a:off x="719136" y="3916520"/>
            <a:ext cx="2084655" cy="32783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b-NO" sz="1100" b="1" noProof="0">
                <a:solidFill>
                  <a:schemeClr val="bg2">
                    <a:lumMod val="25000"/>
                  </a:schemeClr>
                </a:solidFill>
              </a:rPr>
              <a:t>Relevante kurs og sertifiseringer</a:t>
            </a:r>
          </a:p>
        </p:txBody>
      </p:sp>
      <p:sp>
        <p:nvSpPr>
          <p:cNvPr id="22" name="Espace réservé du texte 2">
            <a:extLst>
              <a:ext uri="{FF2B5EF4-FFF2-40B4-BE49-F238E27FC236}">
                <a16:creationId xmlns:a16="http://schemas.microsoft.com/office/drawing/2014/main" id="{E4F0CF95-D58C-4FCB-9D94-B0EC8441704C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7614974" y="2799925"/>
            <a:ext cx="3852000" cy="3308154"/>
          </a:xfrm>
          <a:prstGeom prst="rect">
            <a:avLst/>
          </a:prstGeom>
        </p:spPr>
        <p:txBody>
          <a:bodyPr vert="horz" lIns="72000" tIns="72000" rIns="72000" bIns="0" rtlCol="0">
            <a:normAutofit/>
          </a:bodyPr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</a:defRPr>
            </a:lvl1pPr>
            <a:lvl2pPr>
              <a:defRPr/>
            </a:lvl2pPr>
          </a:lstStyle>
          <a:p>
            <a:pPr lvl="0"/>
            <a:r>
              <a:rPr lang="nb-NO" noProof="0"/>
              <a:t>Tekst</a:t>
            </a:r>
          </a:p>
        </p:txBody>
      </p:sp>
      <p:sp>
        <p:nvSpPr>
          <p:cNvPr id="23" name="Espace réservé du texte 2">
            <a:extLst>
              <a:ext uri="{FF2B5EF4-FFF2-40B4-BE49-F238E27FC236}">
                <a16:creationId xmlns:a16="http://schemas.microsoft.com/office/drawing/2014/main" id="{E7235F5D-B1DB-4701-A312-3A25AC0D35C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3301321" y="1319165"/>
            <a:ext cx="3708000" cy="288000"/>
          </a:xfrm>
          <a:prstGeom prst="rect">
            <a:avLst/>
          </a:prstGeom>
        </p:spPr>
        <p:txBody>
          <a:bodyPr vert="horz" lIns="108000" tIns="0" rIns="108000" bIns="144000" rtlCol="0">
            <a:noAutofit/>
          </a:bodyPr>
          <a:lstStyle>
            <a:lvl1pPr marL="0" indent="0">
              <a:buNone/>
              <a:defRPr sz="1400" b="1">
                <a:solidFill>
                  <a:schemeClr val="bg2">
                    <a:lumMod val="25000"/>
                  </a:schemeClr>
                </a:solidFill>
              </a:defRPr>
            </a:lvl1pPr>
            <a:lvl2pPr>
              <a:defRPr/>
            </a:lvl2pPr>
          </a:lstStyle>
          <a:p>
            <a:pPr lvl="0"/>
            <a:r>
              <a:rPr lang="nb-NO" noProof="0"/>
              <a:t>Tittel</a:t>
            </a:r>
          </a:p>
        </p:txBody>
      </p:sp>
      <p:sp>
        <p:nvSpPr>
          <p:cNvPr id="24" name="Espace réservé du texte 2">
            <a:extLst>
              <a:ext uri="{FF2B5EF4-FFF2-40B4-BE49-F238E27FC236}">
                <a16:creationId xmlns:a16="http://schemas.microsoft.com/office/drawing/2014/main" id="{7315C25F-CF17-4241-B359-9415DDE5E4A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301321" y="1634891"/>
            <a:ext cx="3708000" cy="230004"/>
          </a:xfrm>
          <a:prstGeom prst="rect">
            <a:avLst/>
          </a:prstGeom>
        </p:spPr>
        <p:txBody>
          <a:bodyPr vert="horz" lIns="108000" tIns="0" rIns="108000" bIns="144000" rtlCol="0">
            <a:noAutofit/>
          </a:bodyPr>
          <a:lstStyle>
            <a:lvl1pPr marL="0" indent="0">
              <a:buNone/>
              <a:defRPr sz="1100" b="0">
                <a:solidFill>
                  <a:schemeClr val="bg2">
                    <a:lumMod val="25000"/>
                  </a:schemeClr>
                </a:solidFill>
              </a:defRPr>
            </a:lvl1pPr>
            <a:lvl2pPr>
              <a:defRPr/>
            </a:lvl2pPr>
          </a:lstStyle>
          <a:p>
            <a:pPr lvl="0"/>
            <a:r>
              <a:rPr lang="nb-NO" noProof="0"/>
              <a:t>Email-adresse</a:t>
            </a:r>
          </a:p>
        </p:txBody>
      </p:sp>
      <p:sp>
        <p:nvSpPr>
          <p:cNvPr id="25" name="Espace réservé du texte 2">
            <a:extLst>
              <a:ext uri="{FF2B5EF4-FFF2-40B4-BE49-F238E27FC236}">
                <a16:creationId xmlns:a16="http://schemas.microsoft.com/office/drawing/2014/main" id="{F917965A-4A85-4D25-B838-B50C029D6A0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3301321" y="1885049"/>
            <a:ext cx="3708000" cy="230004"/>
          </a:xfrm>
          <a:prstGeom prst="rect">
            <a:avLst/>
          </a:prstGeom>
        </p:spPr>
        <p:txBody>
          <a:bodyPr vert="horz" lIns="108000" tIns="0" rIns="108000" bIns="144000" rtlCol="0">
            <a:noAutofit/>
          </a:bodyPr>
          <a:lstStyle>
            <a:lvl1pPr marL="0" indent="0">
              <a:buNone/>
              <a:defRPr sz="1100" b="0">
                <a:solidFill>
                  <a:schemeClr val="bg2">
                    <a:lumMod val="25000"/>
                  </a:schemeClr>
                </a:solidFill>
              </a:defRPr>
            </a:lvl1pPr>
            <a:lvl2pPr>
              <a:defRPr/>
            </a:lvl2pPr>
          </a:lstStyle>
          <a:p>
            <a:pPr lvl="0"/>
            <a:r>
              <a:rPr lang="nb-NO" noProof="0"/>
              <a:t>Telefonnummer</a:t>
            </a:r>
          </a:p>
        </p:txBody>
      </p:sp>
      <p:grpSp>
        <p:nvGrpSpPr>
          <p:cNvPr id="28" name="Groupe 187">
            <a:extLst>
              <a:ext uri="{FF2B5EF4-FFF2-40B4-BE49-F238E27FC236}">
                <a16:creationId xmlns:a16="http://schemas.microsoft.com/office/drawing/2014/main" id="{FCEF558C-0A06-4630-9616-05A964FB5C7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4919290" y="2355656"/>
            <a:ext cx="252505" cy="335472"/>
            <a:chOff x="771531" y="4554404"/>
            <a:chExt cx="375236" cy="437246"/>
          </a:xfrm>
        </p:grpSpPr>
        <p:sp>
          <p:nvSpPr>
            <p:cNvPr id="29" name="Freeform 393">
              <a:extLst>
                <a:ext uri="{FF2B5EF4-FFF2-40B4-BE49-F238E27FC236}">
                  <a16:creationId xmlns:a16="http://schemas.microsoft.com/office/drawing/2014/main" id="{F0F14325-3959-4953-86ED-047231126E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71531" y="4554404"/>
              <a:ext cx="375236" cy="437246"/>
            </a:xfrm>
            <a:custGeom>
              <a:avLst/>
              <a:gdLst>
                <a:gd name="T0" fmla="*/ 1133 w 1311"/>
                <a:gd name="T1" fmla="*/ 0 h 1536"/>
                <a:gd name="T2" fmla="*/ 268 w 1311"/>
                <a:gd name="T3" fmla="*/ 0 h 1536"/>
                <a:gd name="T4" fmla="*/ 90 w 1311"/>
                <a:gd name="T5" fmla="*/ 177 h 1536"/>
                <a:gd name="T6" fmla="*/ 90 w 1311"/>
                <a:gd name="T7" fmla="*/ 437 h 1536"/>
                <a:gd name="T8" fmla="*/ 7 w 1311"/>
                <a:gd name="T9" fmla="*/ 521 h 1536"/>
                <a:gd name="T10" fmla="*/ 0 w 1311"/>
                <a:gd name="T11" fmla="*/ 537 h 1536"/>
                <a:gd name="T12" fmla="*/ 0 w 1311"/>
                <a:gd name="T13" fmla="*/ 1112 h 1536"/>
                <a:gd name="T14" fmla="*/ 23 w 1311"/>
                <a:gd name="T15" fmla="*/ 1134 h 1536"/>
                <a:gd name="T16" fmla="*/ 46 w 1311"/>
                <a:gd name="T17" fmla="*/ 1112 h 1536"/>
                <a:gd name="T18" fmla="*/ 46 w 1311"/>
                <a:gd name="T19" fmla="*/ 560 h 1536"/>
                <a:gd name="T20" fmla="*/ 282 w 1311"/>
                <a:gd name="T21" fmla="*/ 560 h 1536"/>
                <a:gd name="T22" fmla="*/ 460 w 1311"/>
                <a:gd name="T23" fmla="*/ 383 h 1536"/>
                <a:gd name="T24" fmla="*/ 460 w 1311"/>
                <a:gd name="T25" fmla="*/ 146 h 1536"/>
                <a:gd name="T26" fmla="*/ 1043 w 1311"/>
                <a:gd name="T27" fmla="*/ 146 h 1536"/>
                <a:gd name="T28" fmla="*/ 1175 w 1311"/>
                <a:gd name="T29" fmla="*/ 277 h 1536"/>
                <a:gd name="T30" fmla="*/ 1175 w 1311"/>
                <a:gd name="T31" fmla="*/ 489 h 1536"/>
                <a:gd name="T32" fmla="*/ 1197 w 1311"/>
                <a:gd name="T33" fmla="*/ 512 h 1536"/>
                <a:gd name="T34" fmla="*/ 1220 w 1311"/>
                <a:gd name="T35" fmla="*/ 489 h 1536"/>
                <a:gd name="T36" fmla="*/ 1220 w 1311"/>
                <a:gd name="T37" fmla="*/ 277 h 1536"/>
                <a:gd name="T38" fmla="*/ 1043 w 1311"/>
                <a:gd name="T39" fmla="*/ 100 h 1536"/>
                <a:gd name="T40" fmla="*/ 437 w 1311"/>
                <a:gd name="T41" fmla="*/ 100 h 1536"/>
                <a:gd name="T42" fmla="*/ 421 w 1311"/>
                <a:gd name="T43" fmla="*/ 107 h 1536"/>
                <a:gd name="T44" fmla="*/ 136 w 1311"/>
                <a:gd name="T45" fmla="*/ 392 h 1536"/>
                <a:gd name="T46" fmla="*/ 136 w 1311"/>
                <a:gd name="T47" fmla="*/ 177 h 1536"/>
                <a:gd name="T48" fmla="*/ 268 w 1311"/>
                <a:gd name="T49" fmla="*/ 46 h 1536"/>
                <a:gd name="T50" fmla="*/ 1133 w 1311"/>
                <a:gd name="T51" fmla="*/ 46 h 1536"/>
                <a:gd name="T52" fmla="*/ 1265 w 1311"/>
                <a:gd name="T53" fmla="*/ 177 h 1536"/>
                <a:gd name="T54" fmla="*/ 1265 w 1311"/>
                <a:gd name="T55" fmla="*/ 1295 h 1536"/>
                <a:gd name="T56" fmla="*/ 1219 w 1311"/>
                <a:gd name="T57" fmla="*/ 1376 h 1536"/>
                <a:gd name="T58" fmla="*/ 1220 w 1311"/>
                <a:gd name="T59" fmla="*/ 1359 h 1536"/>
                <a:gd name="T60" fmla="*/ 1220 w 1311"/>
                <a:gd name="T61" fmla="*/ 580 h 1536"/>
                <a:gd name="T62" fmla="*/ 1197 w 1311"/>
                <a:gd name="T63" fmla="*/ 557 h 1536"/>
                <a:gd name="T64" fmla="*/ 1175 w 1311"/>
                <a:gd name="T65" fmla="*/ 580 h 1536"/>
                <a:gd name="T66" fmla="*/ 1175 w 1311"/>
                <a:gd name="T67" fmla="*/ 1359 h 1536"/>
                <a:gd name="T68" fmla="*/ 1043 w 1311"/>
                <a:gd name="T69" fmla="*/ 1490 h 1536"/>
                <a:gd name="T70" fmla="*/ 177 w 1311"/>
                <a:gd name="T71" fmla="*/ 1490 h 1536"/>
                <a:gd name="T72" fmla="*/ 46 w 1311"/>
                <a:gd name="T73" fmla="*/ 1359 h 1536"/>
                <a:gd name="T74" fmla="*/ 46 w 1311"/>
                <a:gd name="T75" fmla="*/ 1203 h 1536"/>
                <a:gd name="T76" fmla="*/ 23 w 1311"/>
                <a:gd name="T77" fmla="*/ 1180 h 1536"/>
                <a:gd name="T78" fmla="*/ 0 w 1311"/>
                <a:gd name="T79" fmla="*/ 1203 h 1536"/>
                <a:gd name="T80" fmla="*/ 0 w 1311"/>
                <a:gd name="T81" fmla="*/ 1359 h 1536"/>
                <a:gd name="T82" fmla="*/ 177 w 1311"/>
                <a:gd name="T83" fmla="*/ 1536 h 1536"/>
                <a:gd name="T84" fmla="*/ 1043 w 1311"/>
                <a:gd name="T85" fmla="*/ 1536 h 1536"/>
                <a:gd name="T86" fmla="*/ 1205 w 1311"/>
                <a:gd name="T87" fmla="*/ 1431 h 1536"/>
                <a:gd name="T88" fmla="*/ 1311 w 1311"/>
                <a:gd name="T89" fmla="*/ 1295 h 1536"/>
                <a:gd name="T90" fmla="*/ 1311 w 1311"/>
                <a:gd name="T91" fmla="*/ 177 h 1536"/>
                <a:gd name="T92" fmla="*/ 1133 w 1311"/>
                <a:gd name="T93" fmla="*/ 0 h 1536"/>
                <a:gd name="T94" fmla="*/ 282 w 1311"/>
                <a:gd name="T95" fmla="*/ 514 h 1536"/>
                <a:gd name="T96" fmla="*/ 78 w 1311"/>
                <a:gd name="T97" fmla="*/ 514 h 1536"/>
                <a:gd name="T98" fmla="*/ 414 w 1311"/>
                <a:gd name="T99" fmla="*/ 178 h 1536"/>
                <a:gd name="T100" fmla="*/ 414 w 1311"/>
                <a:gd name="T101" fmla="*/ 383 h 1536"/>
                <a:gd name="T102" fmla="*/ 282 w 1311"/>
                <a:gd name="T103" fmla="*/ 514 h 1536"/>
                <a:gd name="T104" fmla="*/ 282 w 1311"/>
                <a:gd name="T105" fmla="*/ 514 h 1536"/>
                <a:gd name="T106" fmla="*/ 282 w 1311"/>
                <a:gd name="T107" fmla="*/ 514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1" h="1536">
                  <a:moveTo>
                    <a:pt x="1133" y="0"/>
                  </a:moveTo>
                  <a:cubicBezTo>
                    <a:pt x="268" y="0"/>
                    <a:pt x="268" y="0"/>
                    <a:pt x="268" y="0"/>
                  </a:cubicBezTo>
                  <a:cubicBezTo>
                    <a:pt x="170" y="0"/>
                    <a:pt x="90" y="79"/>
                    <a:pt x="90" y="177"/>
                  </a:cubicBezTo>
                  <a:cubicBezTo>
                    <a:pt x="90" y="437"/>
                    <a:pt x="90" y="437"/>
                    <a:pt x="90" y="437"/>
                  </a:cubicBezTo>
                  <a:cubicBezTo>
                    <a:pt x="7" y="521"/>
                    <a:pt x="7" y="521"/>
                    <a:pt x="7" y="521"/>
                  </a:cubicBezTo>
                  <a:cubicBezTo>
                    <a:pt x="2" y="525"/>
                    <a:pt x="0" y="531"/>
                    <a:pt x="0" y="537"/>
                  </a:cubicBezTo>
                  <a:cubicBezTo>
                    <a:pt x="0" y="1112"/>
                    <a:pt x="0" y="1112"/>
                    <a:pt x="0" y="1112"/>
                  </a:cubicBezTo>
                  <a:cubicBezTo>
                    <a:pt x="0" y="1124"/>
                    <a:pt x="10" y="1134"/>
                    <a:pt x="23" y="1134"/>
                  </a:cubicBezTo>
                  <a:cubicBezTo>
                    <a:pt x="35" y="1134"/>
                    <a:pt x="46" y="1124"/>
                    <a:pt x="46" y="1112"/>
                  </a:cubicBezTo>
                  <a:cubicBezTo>
                    <a:pt x="46" y="560"/>
                    <a:pt x="46" y="560"/>
                    <a:pt x="46" y="560"/>
                  </a:cubicBezTo>
                  <a:cubicBezTo>
                    <a:pt x="282" y="560"/>
                    <a:pt x="282" y="560"/>
                    <a:pt x="282" y="560"/>
                  </a:cubicBezTo>
                  <a:cubicBezTo>
                    <a:pt x="380" y="560"/>
                    <a:pt x="460" y="480"/>
                    <a:pt x="460" y="383"/>
                  </a:cubicBezTo>
                  <a:cubicBezTo>
                    <a:pt x="460" y="146"/>
                    <a:pt x="460" y="146"/>
                    <a:pt x="460" y="146"/>
                  </a:cubicBezTo>
                  <a:cubicBezTo>
                    <a:pt x="1043" y="146"/>
                    <a:pt x="1043" y="146"/>
                    <a:pt x="1043" y="146"/>
                  </a:cubicBezTo>
                  <a:cubicBezTo>
                    <a:pt x="1116" y="146"/>
                    <a:pt x="1175" y="205"/>
                    <a:pt x="1175" y="277"/>
                  </a:cubicBezTo>
                  <a:cubicBezTo>
                    <a:pt x="1175" y="489"/>
                    <a:pt x="1175" y="489"/>
                    <a:pt x="1175" y="489"/>
                  </a:cubicBezTo>
                  <a:cubicBezTo>
                    <a:pt x="1175" y="502"/>
                    <a:pt x="1185" y="512"/>
                    <a:pt x="1197" y="512"/>
                  </a:cubicBezTo>
                  <a:cubicBezTo>
                    <a:pt x="1210" y="512"/>
                    <a:pt x="1220" y="502"/>
                    <a:pt x="1220" y="489"/>
                  </a:cubicBezTo>
                  <a:cubicBezTo>
                    <a:pt x="1220" y="277"/>
                    <a:pt x="1220" y="277"/>
                    <a:pt x="1220" y="277"/>
                  </a:cubicBezTo>
                  <a:cubicBezTo>
                    <a:pt x="1220" y="180"/>
                    <a:pt x="1141" y="100"/>
                    <a:pt x="1043" y="100"/>
                  </a:cubicBezTo>
                  <a:cubicBezTo>
                    <a:pt x="437" y="100"/>
                    <a:pt x="437" y="100"/>
                    <a:pt x="437" y="100"/>
                  </a:cubicBezTo>
                  <a:cubicBezTo>
                    <a:pt x="431" y="100"/>
                    <a:pt x="425" y="103"/>
                    <a:pt x="421" y="107"/>
                  </a:cubicBezTo>
                  <a:cubicBezTo>
                    <a:pt x="136" y="392"/>
                    <a:pt x="136" y="392"/>
                    <a:pt x="136" y="392"/>
                  </a:cubicBezTo>
                  <a:cubicBezTo>
                    <a:pt x="136" y="177"/>
                    <a:pt x="136" y="177"/>
                    <a:pt x="136" y="177"/>
                  </a:cubicBezTo>
                  <a:cubicBezTo>
                    <a:pt x="136" y="105"/>
                    <a:pt x="195" y="46"/>
                    <a:pt x="268" y="46"/>
                  </a:cubicBezTo>
                  <a:cubicBezTo>
                    <a:pt x="1133" y="46"/>
                    <a:pt x="1133" y="46"/>
                    <a:pt x="1133" y="46"/>
                  </a:cubicBezTo>
                  <a:cubicBezTo>
                    <a:pt x="1206" y="46"/>
                    <a:pt x="1265" y="105"/>
                    <a:pt x="1265" y="177"/>
                  </a:cubicBezTo>
                  <a:cubicBezTo>
                    <a:pt x="1265" y="1295"/>
                    <a:pt x="1265" y="1295"/>
                    <a:pt x="1265" y="1295"/>
                  </a:cubicBezTo>
                  <a:cubicBezTo>
                    <a:pt x="1265" y="1329"/>
                    <a:pt x="1247" y="1359"/>
                    <a:pt x="1219" y="1376"/>
                  </a:cubicBezTo>
                  <a:cubicBezTo>
                    <a:pt x="1220" y="1371"/>
                    <a:pt x="1220" y="1365"/>
                    <a:pt x="1220" y="1359"/>
                  </a:cubicBezTo>
                  <a:cubicBezTo>
                    <a:pt x="1220" y="580"/>
                    <a:pt x="1220" y="580"/>
                    <a:pt x="1220" y="580"/>
                  </a:cubicBezTo>
                  <a:cubicBezTo>
                    <a:pt x="1220" y="568"/>
                    <a:pt x="1210" y="557"/>
                    <a:pt x="1197" y="557"/>
                  </a:cubicBezTo>
                  <a:cubicBezTo>
                    <a:pt x="1185" y="557"/>
                    <a:pt x="1175" y="568"/>
                    <a:pt x="1175" y="580"/>
                  </a:cubicBezTo>
                  <a:cubicBezTo>
                    <a:pt x="1175" y="1359"/>
                    <a:pt x="1175" y="1359"/>
                    <a:pt x="1175" y="1359"/>
                  </a:cubicBezTo>
                  <a:cubicBezTo>
                    <a:pt x="1175" y="1431"/>
                    <a:pt x="1116" y="1490"/>
                    <a:pt x="1043" y="1490"/>
                  </a:cubicBezTo>
                  <a:cubicBezTo>
                    <a:pt x="177" y="1490"/>
                    <a:pt x="177" y="1490"/>
                    <a:pt x="177" y="1490"/>
                  </a:cubicBezTo>
                  <a:cubicBezTo>
                    <a:pt x="105" y="1490"/>
                    <a:pt x="46" y="1431"/>
                    <a:pt x="46" y="1359"/>
                  </a:cubicBezTo>
                  <a:cubicBezTo>
                    <a:pt x="46" y="1203"/>
                    <a:pt x="46" y="1203"/>
                    <a:pt x="46" y="1203"/>
                  </a:cubicBezTo>
                  <a:cubicBezTo>
                    <a:pt x="46" y="1190"/>
                    <a:pt x="35" y="1180"/>
                    <a:pt x="23" y="1180"/>
                  </a:cubicBezTo>
                  <a:cubicBezTo>
                    <a:pt x="10" y="1180"/>
                    <a:pt x="0" y="1190"/>
                    <a:pt x="0" y="1203"/>
                  </a:cubicBezTo>
                  <a:cubicBezTo>
                    <a:pt x="0" y="1359"/>
                    <a:pt x="0" y="1359"/>
                    <a:pt x="0" y="1359"/>
                  </a:cubicBezTo>
                  <a:cubicBezTo>
                    <a:pt x="0" y="1457"/>
                    <a:pt x="79" y="1536"/>
                    <a:pt x="177" y="1536"/>
                  </a:cubicBezTo>
                  <a:cubicBezTo>
                    <a:pt x="1043" y="1536"/>
                    <a:pt x="1043" y="1536"/>
                    <a:pt x="1043" y="1536"/>
                  </a:cubicBezTo>
                  <a:cubicBezTo>
                    <a:pt x="1115" y="1536"/>
                    <a:pt x="1177" y="1493"/>
                    <a:pt x="1205" y="1431"/>
                  </a:cubicBezTo>
                  <a:cubicBezTo>
                    <a:pt x="1267" y="1416"/>
                    <a:pt x="1311" y="1360"/>
                    <a:pt x="1311" y="1295"/>
                  </a:cubicBezTo>
                  <a:cubicBezTo>
                    <a:pt x="1311" y="177"/>
                    <a:pt x="1311" y="177"/>
                    <a:pt x="1311" y="177"/>
                  </a:cubicBezTo>
                  <a:cubicBezTo>
                    <a:pt x="1311" y="79"/>
                    <a:pt x="1231" y="0"/>
                    <a:pt x="1133" y="0"/>
                  </a:cubicBezTo>
                  <a:close/>
                  <a:moveTo>
                    <a:pt x="282" y="514"/>
                  </a:moveTo>
                  <a:cubicBezTo>
                    <a:pt x="78" y="514"/>
                    <a:pt x="78" y="514"/>
                    <a:pt x="78" y="514"/>
                  </a:cubicBezTo>
                  <a:cubicBezTo>
                    <a:pt x="414" y="178"/>
                    <a:pt x="414" y="178"/>
                    <a:pt x="414" y="178"/>
                  </a:cubicBezTo>
                  <a:cubicBezTo>
                    <a:pt x="414" y="383"/>
                    <a:pt x="414" y="383"/>
                    <a:pt x="414" y="383"/>
                  </a:cubicBezTo>
                  <a:cubicBezTo>
                    <a:pt x="414" y="455"/>
                    <a:pt x="355" y="514"/>
                    <a:pt x="282" y="514"/>
                  </a:cubicBezTo>
                  <a:close/>
                  <a:moveTo>
                    <a:pt x="282" y="514"/>
                  </a:moveTo>
                  <a:cubicBezTo>
                    <a:pt x="282" y="514"/>
                    <a:pt x="282" y="514"/>
                    <a:pt x="282" y="514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30" name="Freeform 394">
              <a:extLst>
                <a:ext uri="{FF2B5EF4-FFF2-40B4-BE49-F238E27FC236}">
                  <a16:creationId xmlns:a16="http://schemas.microsoft.com/office/drawing/2014/main" id="{A46550A3-A663-48CD-89AE-FC9F4AEDDE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5130" y="4807212"/>
              <a:ext cx="222598" cy="12720"/>
            </a:xfrm>
            <a:custGeom>
              <a:avLst/>
              <a:gdLst>
                <a:gd name="T0" fmla="*/ 22 w 778"/>
                <a:gd name="T1" fmla="*/ 45 h 45"/>
                <a:gd name="T2" fmla="*/ 756 w 778"/>
                <a:gd name="T3" fmla="*/ 45 h 45"/>
                <a:gd name="T4" fmla="*/ 778 w 778"/>
                <a:gd name="T5" fmla="*/ 23 h 45"/>
                <a:gd name="T6" fmla="*/ 756 w 778"/>
                <a:gd name="T7" fmla="*/ 0 h 45"/>
                <a:gd name="T8" fmla="*/ 22 w 778"/>
                <a:gd name="T9" fmla="*/ 0 h 45"/>
                <a:gd name="T10" fmla="*/ 0 w 778"/>
                <a:gd name="T11" fmla="*/ 23 h 45"/>
                <a:gd name="T12" fmla="*/ 22 w 778"/>
                <a:gd name="T13" fmla="*/ 45 h 45"/>
                <a:gd name="T14" fmla="*/ 22 w 778"/>
                <a:gd name="T15" fmla="*/ 45 h 45"/>
                <a:gd name="T16" fmla="*/ 22 w 778"/>
                <a:gd name="T1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8" h="45">
                  <a:moveTo>
                    <a:pt x="22" y="45"/>
                  </a:moveTo>
                  <a:cubicBezTo>
                    <a:pt x="756" y="45"/>
                    <a:pt x="756" y="45"/>
                    <a:pt x="756" y="45"/>
                  </a:cubicBezTo>
                  <a:cubicBezTo>
                    <a:pt x="768" y="45"/>
                    <a:pt x="778" y="35"/>
                    <a:pt x="778" y="23"/>
                  </a:cubicBezTo>
                  <a:cubicBezTo>
                    <a:pt x="778" y="10"/>
                    <a:pt x="768" y="0"/>
                    <a:pt x="75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5"/>
                    <a:pt x="10" y="45"/>
                    <a:pt x="22" y="45"/>
                  </a:cubicBezTo>
                  <a:close/>
                  <a:moveTo>
                    <a:pt x="22" y="45"/>
                  </a:moveTo>
                  <a:cubicBezTo>
                    <a:pt x="22" y="45"/>
                    <a:pt x="22" y="45"/>
                    <a:pt x="22" y="45"/>
                  </a:cubicBezTo>
                </a:path>
              </a:pathLst>
            </a:custGeom>
            <a:solidFill>
              <a:srgbClr val="CF022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31" name="Freeform 395">
              <a:extLst>
                <a:ext uri="{FF2B5EF4-FFF2-40B4-BE49-F238E27FC236}">
                  <a16:creationId xmlns:a16="http://schemas.microsoft.com/office/drawing/2014/main" id="{A09E7547-2FF0-42C9-8E60-FEF5A3722B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5130" y="4845371"/>
              <a:ext cx="222598" cy="12720"/>
            </a:xfrm>
            <a:custGeom>
              <a:avLst/>
              <a:gdLst>
                <a:gd name="T0" fmla="*/ 22 w 778"/>
                <a:gd name="T1" fmla="*/ 46 h 46"/>
                <a:gd name="T2" fmla="*/ 756 w 778"/>
                <a:gd name="T3" fmla="*/ 46 h 46"/>
                <a:gd name="T4" fmla="*/ 778 w 778"/>
                <a:gd name="T5" fmla="*/ 23 h 46"/>
                <a:gd name="T6" fmla="*/ 756 w 778"/>
                <a:gd name="T7" fmla="*/ 0 h 46"/>
                <a:gd name="T8" fmla="*/ 22 w 778"/>
                <a:gd name="T9" fmla="*/ 0 h 46"/>
                <a:gd name="T10" fmla="*/ 0 w 778"/>
                <a:gd name="T11" fmla="*/ 23 h 46"/>
                <a:gd name="T12" fmla="*/ 22 w 778"/>
                <a:gd name="T13" fmla="*/ 46 h 46"/>
                <a:gd name="T14" fmla="*/ 22 w 778"/>
                <a:gd name="T15" fmla="*/ 46 h 46"/>
                <a:gd name="T16" fmla="*/ 22 w 778"/>
                <a:gd name="T1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8" h="46">
                  <a:moveTo>
                    <a:pt x="22" y="46"/>
                  </a:moveTo>
                  <a:cubicBezTo>
                    <a:pt x="756" y="46"/>
                    <a:pt x="756" y="46"/>
                    <a:pt x="756" y="46"/>
                  </a:cubicBezTo>
                  <a:cubicBezTo>
                    <a:pt x="768" y="46"/>
                    <a:pt x="778" y="35"/>
                    <a:pt x="778" y="23"/>
                  </a:cubicBezTo>
                  <a:cubicBezTo>
                    <a:pt x="778" y="10"/>
                    <a:pt x="768" y="0"/>
                    <a:pt x="75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5"/>
                    <a:pt x="10" y="46"/>
                    <a:pt x="22" y="46"/>
                  </a:cubicBezTo>
                  <a:close/>
                  <a:moveTo>
                    <a:pt x="22" y="46"/>
                  </a:moveTo>
                  <a:cubicBezTo>
                    <a:pt x="22" y="46"/>
                    <a:pt x="22" y="46"/>
                    <a:pt x="22" y="46"/>
                  </a:cubicBezTo>
                </a:path>
              </a:pathLst>
            </a:custGeom>
            <a:solidFill>
              <a:srgbClr val="CF022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32" name="Freeform 396">
              <a:extLst>
                <a:ext uri="{FF2B5EF4-FFF2-40B4-BE49-F238E27FC236}">
                  <a16:creationId xmlns:a16="http://schemas.microsoft.com/office/drawing/2014/main" id="{ED12A379-659D-47A1-9732-D77DE93FAD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5130" y="4732482"/>
              <a:ext cx="222598" cy="12720"/>
            </a:xfrm>
            <a:custGeom>
              <a:avLst/>
              <a:gdLst>
                <a:gd name="T0" fmla="*/ 22 w 778"/>
                <a:gd name="T1" fmla="*/ 46 h 46"/>
                <a:gd name="T2" fmla="*/ 756 w 778"/>
                <a:gd name="T3" fmla="*/ 46 h 46"/>
                <a:gd name="T4" fmla="*/ 778 w 778"/>
                <a:gd name="T5" fmla="*/ 23 h 46"/>
                <a:gd name="T6" fmla="*/ 756 w 778"/>
                <a:gd name="T7" fmla="*/ 0 h 46"/>
                <a:gd name="T8" fmla="*/ 22 w 778"/>
                <a:gd name="T9" fmla="*/ 0 h 46"/>
                <a:gd name="T10" fmla="*/ 0 w 778"/>
                <a:gd name="T11" fmla="*/ 23 h 46"/>
                <a:gd name="T12" fmla="*/ 22 w 778"/>
                <a:gd name="T13" fmla="*/ 46 h 46"/>
                <a:gd name="T14" fmla="*/ 22 w 778"/>
                <a:gd name="T15" fmla="*/ 46 h 46"/>
                <a:gd name="T16" fmla="*/ 22 w 778"/>
                <a:gd name="T1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8" h="46">
                  <a:moveTo>
                    <a:pt x="22" y="46"/>
                  </a:moveTo>
                  <a:cubicBezTo>
                    <a:pt x="756" y="46"/>
                    <a:pt x="756" y="46"/>
                    <a:pt x="756" y="46"/>
                  </a:cubicBezTo>
                  <a:cubicBezTo>
                    <a:pt x="768" y="46"/>
                    <a:pt x="778" y="36"/>
                    <a:pt x="778" y="23"/>
                  </a:cubicBezTo>
                  <a:cubicBezTo>
                    <a:pt x="778" y="11"/>
                    <a:pt x="768" y="0"/>
                    <a:pt x="75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1"/>
                    <a:pt x="0" y="23"/>
                  </a:cubicBezTo>
                  <a:cubicBezTo>
                    <a:pt x="0" y="36"/>
                    <a:pt x="10" y="46"/>
                    <a:pt x="22" y="46"/>
                  </a:cubicBezTo>
                  <a:close/>
                  <a:moveTo>
                    <a:pt x="22" y="46"/>
                  </a:moveTo>
                  <a:cubicBezTo>
                    <a:pt x="22" y="46"/>
                    <a:pt x="22" y="46"/>
                    <a:pt x="22" y="46"/>
                  </a:cubicBezTo>
                </a:path>
              </a:pathLst>
            </a:custGeom>
            <a:solidFill>
              <a:srgbClr val="CF022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33" name="Freeform 397">
              <a:extLst>
                <a:ext uri="{FF2B5EF4-FFF2-40B4-BE49-F238E27FC236}">
                  <a16:creationId xmlns:a16="http://schemas.microsoft.com/office/drawing/2014/main" id="{E977B516-A336-4630-8131-2F3C6DF954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5130" y="4769052"/>
              <a:ext cx="222598" cy="14310"/>
            </a:xfrm>
            <a:custGeom>
              <a:avLst/>
              <a:gdLst>
                <a:gd name="T0" fmla="*/ 22 w 778"/>
                <a:gd name="T1" fmla="*/ 45 h 45"/>
                <a:gd name="T2" fmla="*/ 756 w 778"/>
                <a:gd name="T3" fmla="*/ 45 h 45"/>
                <a:gd name="T4" fmla="*/ 778 w 778"/>
                <a:gd name="T5" fmla="*/ 22 h 45"/>
                <a:gd name="T6" fmla="*/ 756 w 778"/>
                <a:gd name="T7" fmla="*/ 0 h 45"/>
                <a:gd name="T8" fmla="*/ 22 w 778"/>
                <a:gd name="T9" fmla="*/ 0 h 45"/>
                <a:gd name="T10" fmla="*/ 0 w 778"/>
                <a:gd name="T11" fmla="*/ 22 h 45"/>
                <a:gd name="T12" fmla="*/ 22 w 778"/>
                <a:gd name="T13" fmla="*/ 45 h 45"/>
                <a:gd name="T14" fmla="*/ 22 w 778"/>
                <a:gd name="T15" fmla="*/ 45 h 45"/>
                <a:gd name="T16" fmla="*/ 22 w 778"/>
                <a:gd name="T1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8" h="45">
                  <a:moveTo>
                    <a:pt x="22" y="45"/>
                  </a:moveTo>
                  <a:cubicBezTo>
                    <a:pt x="756" y="45"/>
                    <a:pt x="756" y="45"/>
                    <a:pt x="756" y="45"/>
                  </a:cubicBezTo>
                  <a:cubicBezTo>
                    <a:pt x="768" y="45"/>
                    <a:pt x="778" y="35"/>
                    <a:pt x="778" y="22"/>
                  </a:cubicBezTo>
                  <a:cubicBezTo>
                    <a:pt x="778" y="10"/>
                    <a:pt x="768" y="0"/>
                    <a:pt x="75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35"/>
                    <a:pt x="10" y="45"/>
                    <a:pt x="22" y="45"/>
                  </a:cubicBezTo>
                  <a:close/>
                  <a:moveTo>
                    <a:pt x="22" y="45"/>
                  </a:moveTo>
                  <a:cubicBezTo>
                    <a:pt x="22" y="45"/>
                    <a:pt x="22" y="45"/>
                    <a:pt x="22" y="45"/>
                  </a:cubicBezTo>
                </a:path>
              </a:pathLst>
            </a:custGeom>
            <a:solidFill>
              <a:srgbClr val="CF022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</p:grpSp>
      <p:grpSp>
        <p:nvGrpSpPr>
          <p:cNvPr id="34" name="Groupe 276">
            <a:extLst>
              <a:ext uri="{FF2B5EF4-FFF2-40B4-BE49-F238E27FC236}">
                <a16:creationId xmlns:a16="http://schemas.microsoft.com/office/drawing/2014/main" id="{DC07F0BB-F506-4669-93B0-B8E40D10500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417976" y="2364118"/>
            <a:ext cx="241618" cy="327823"/>
            <a:chOff x="7192768" y="2746058"/>
            <a:chExt cx="315913" cy="428625"/>
          </a:xfrm>
        </p:grpSpPr>
        <p:sp>
          <p:nvSpPr>
            <p:cNvPr id="35" name="Freeform 86">
              <a:extLst>
                <a:ext uri="{FF2B5EF4-FFF2-40B4-BE49-F238E27FC236}">
                  <a16:creationId xmlns:a16="http://schemas.microsoft.com/office/drawing/2014/main" id="{4A069AFD-2579-4C52-9E53-394FC189BD3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92768" y="2819083"/>
              <a:ext cx="57150" cy="355600"/>
            </a:xfrm>
            <a:custGeom>
              <a:avLst/>
              <a:gdLst>
                <a:gd name="T0" fmla="*/ 180 w 203"/>
                <a:gd name="T1" fmla="*/ 1227 h 1272"/>
                <a:gd name="T2" fmla="*/ 53 w 203"/>
                <a:gd name="T3" fmla="*/ 1227 h 1272"/>
                <a:gd name="T4" fmla="*/ 45 w 203"/>
                <a:gd name="T5" fmla="*/ 1219 h 1272"/>
                <a:gd name="T6" fmla="*/ 45 w 203"/>
                <a:gd name="T7" fmla="*/ 23 h 1272"/>
                <a:gd name="T8" fmla="*/ 23 w 203"/>
                <a:gd name="T9" fmla="*/ 0 h 1272"/>
                <a:gd name="T10" fmla="*/ 0 w 203"/>
                <a:gd name="T11" fmla="*/ 23 h 1272"/>
                <a:gd name="T12" fmla="*/ 0 w 203"/>
                <a:gd name="T13" fmla="*/ 1219 h 1272"/>
                <a:gd name="T14" fmla="*/ 53 w 203"/>
                <a:gd name="T15" fmla="*/ 1272 h 1272"/>
                <a:gd name="T16" fmla="*/ 180 w 203"/>
                <a:gd name="T17" fmla="*/ 1272 h 1272"/>
                <a:gd name="T18" fmla="*/ 203 w 203"/>
                <a:gd name="T19" fmla="*/ 1250 h 1272"/>
                <a:gd name="T20" fmla="*/ 180 w 203"/>
                <a:gd name="T21" fmla="*/ 1227 h 1272"/>
                <a:gd name="T22" fmla="*/ 180 w 203"/>
                <a:gd name="T23" fmla="*/ 1227 h 1272"/>
                <a:gd name="T24" fmla="*/ 180 w 203"/>
                <a:gd name="T25" fmla="*/ 1227 h 1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3" h="1272">
                  <a:moveTo>
                    <a:pt x="180" y="1227"/>
                  </a:moveTo>
                  <a:cubicBezTo>
                    <a:pt x="53" y="1227"/>
                    <a:pt x="53" y="1227"/>
                    <a:pt x="53" y="1227"/>
                  </a:cubicBezTo>
                  <a:cubicBezTo>
                    <a:pt x="48" y="1227"/>
                    <a:pt x="45" y="1224"/>
                    <a:pt x="45" y="1219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11"/>
                    <a:pt x="35" y="0"/>
                    <a:pt x="23" y="0"/>
                  </a:cubicBezTo>
                  <a:cubicBezTo>
                    <a:pt x="10" y="0"/>
                    <a:pt x="0" y="11"/>
                    <a:pt x="0" y="23"/>
                  </a:cubicBezTo>
                  <a:cubicBezTo>
                    <a:pt x="0" y="1219"/>
                    <a:pt x="0" y="1219"/>
                    <a:pt x="0" y="1219"/>
                  </a:cubicBezTo>
                  <a:cubicBezTo>
                    <a:pt x="0" y="1248"/>
                    <a:pt x="24" y="1272"/>
                    <a:pt x="53" y="1272"/>
                  </a:cubicBezTo>
                  <a:cubicBezTo>
                    <a:pt x="180" y="1272"/>
                    <a:pt x="180" y="1272"/>
                    <a:pt x="180" y="1272"/>
                  </a:cubicBezTo>
                  <a:cubicBezTo>
                    <a:pt x="192" y="1272"/>
                    <a:pt x="203" y="1262"/>
                    <a:pt x="203" y="1250"/>
                  </a:cubicBezTo>
                  <a:cubicBezTo>
                    <a:pt x="203" y="1237"/>
                    <a:pt x="192" y="1227"/>
                    <a:pt x="180" y="1227"/>
                  </a:cubicBezTo>
                  <a:close/>
                  <a:moveTo>
                    <a:pt x="180" y="1227"/>
                  </a:moveTo>
                  <a:cubicBezTo>
                    <a:pt x="180" y="1227"/>
                    <a:pt x="180" y="1227"/>
                    <a:pt x="180" y="1227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36" name="Freeform 87">
              <a:extLst>
                <a:ext uri="{FF2B5EF4-FFF2-40B4-BE49-F238E27FC236}">
                  <a16:creationId xmlns:a16="http://schemas.microsoft.com/office/drawing/2014/main" id="{F6FACB2B-D428-4602-8A42-0BB10ED116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64206" y="3114358"/>
              <a:ext cx="244475" cy="60325"/>
            </a:xfrm>
            <a:custGeom>
              <a:avLst/>
              <a:gdLst>
                <a:gd name="T0" fmla="*/ 854 w 876"/>
                <a:gd name="T1" fmla="*/ 0 h 216"/>
                <a:gd name="T2" fmla="*/ 831 w 876"/>
                <a:gd name="T3" fmla="*/ 23 h 216"/>
                <a:gd name="T4" fmla="*/ 831 w 876"/>
                <a:gd name="T5" fmla="*/ 163 h 216"/>
                <a:gd name="T6" fmla="*/ 824 w 876"/>
                <a:gd name="T7" fmla="*/ 171 h 216"/>
                <a:gd name="T8" fmla="*/ 22 w 876"/>
                <a:gd name="T9" fmla="*/ 171 h 216"/>
                <a:gd name="T10" fmla="*/ 0 w 876"/>
                <a:gd name="T11" fmla="*/ 194 h 216"/>
                <a:gd name="T12" fmla="*/ 22 w 876"/>
                <a:gd name="T13" fmla="*/ 216 h 216"/>
                <a:gd name="T14" fmla="*/ 824 w 876"/>
                <a:gd name="T15" fmla="*/ 216 h 216"/>
                <a:gd name="T16" fmla="*/ 876 w 876"/>
                <a:gd name="T17" fmla="*/ 163 h 216"/>
                <a:gd name="T18" fmla="*/ 876 w 876"/>
                <a:gd name="T19" fmla="*/ 23 h 216"/>
                <a:gd name="T20" fmla="*/ 854 w 876"/>
                <a:gd name="T21" fmla="*/ 0 h 216"/>
                <a:gd name="T22" fmla="*/ 854 w 876"/>
                <a:gd name="T23" fmla="*/ 0 h 216"/>
                <a:gd name="T24" fmla="*/ 854 w 876"/>
                <a:gd name="T25" fmla="*/ 0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6" h="216">
                  <a:moveTo>
                    <a:pt x="854" y="0"/>
                  </a:moveTo>
                  <a:cubicBezTo>
                    <a:pt x="841" y="0"/>
                    <a:pt x="831" y="11"/>
                    <a:pt x="831" y="23"/>
                  </a:cubicBezTo>
                  <a:cubicBezTo>
                    <a:pt x="831" y="163"/>
                    <a:pt x="831" y="163"/>
                    <a:pt x="831" y="163"/>
                  </a:cubicBezTo>
                  <a:cubicBezTo>
                    <a:pt x="831" y="168"/>
                    <a:pt x="828" y="171"/>
                    <a:pt x="824" y="171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10" y="171"/>
                    <a:pt x="0" y="181"/>
                    <a:pt x="0" y="194"/>
                  </a:cubicBezTo>
                  <a:cubicBezTo>
                    <a:pt x="0" y="206"/>
                    <a:pt x="10" y="216"/>
                    <a:pt x="22" y="216"/>
                  </a:cubicBezTo>
                  <a:cubicBezTo>
                    <a:pt x="824" y="216"/>
                    <a:pt x="824" y="216"/>
                    <a:pt x="824" y="216"/>
                  </a:cubicBezTo>
                  <a:cubicBezTo>
                    <a:pt x="852" y="216"/>
                    <a:pt x="876" y="192"/>
                    <a:pt x="876" y="163"/>
                  </a:cubicBezTo>
                  <a:cubicBezTo>
                    <a:pt x="876" y="23"/>
                    <a:pt x="876" y="23"/>
                    <a:pt x="876" y="23"/>
                  </a:cubicBezTo>
                  <a:cubicBezTo>
                    <a:pt x="876" y="11"/>
                    <a:pt x="866" y="0"/>
                    <a:pt x="854" y="0"/>
                  </a:cubicBezTo>
                  <a:close/>
                  <a:moveTo>
                    <a:pt x="854" y="0"/>
                  </a:moveTo>
                  <a:cubicBezTo>
                    <a:pt x="854" y="0"/>
                    <a:pt x="854" y="0"/>
                    <a:pt x="854" y="0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37" name="Freeform 88">
              <a:extLst>
                <a:ext uri="{FF2B5EF4-FFF2-40B4-BE49-F238E27FC236}">
                  <a16:creationId xmlns:a16="http://schemas.microsoft.com/office/drawing/2014/main" id="{E0369593-B35E-4458-B43D-92C2B9711E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92768" y="2746058"/>
              <a:ext cx="315913" cy="354013"/>
            </a:xfrm>
            <a:custGeom>
              <a:avLst/>
              <a:gdLst>
                <a:gd name="T0" fmla="*/ 949 w 1131"/>
                <a:gd name="T1" fmla="*/ 0 h 1270"/>
                <a:gd name="T2" fmla="*/ 926 w 1131"/>
                <a:gd name="T3" fmla="*/ 67 h 1270"/>
                <a:gd name="T4" fmla="*/ 881 w 1131"/>
                <a:gd name="T5" fmla="*/ 67 h 1270"/>
                <a:gd name="T6" fmla="*/ 859 w 1131"/>
                <a:gd name="T7" fmla="*/ 0 h 1270"/>
                <a:gd name="T8" fmla="*/ 757 w 1131"/>
                <a:gd name="T9" fmla="*/ 22 h 1270"/>
                <a:gd name="T10" fmla="*/ 735 w 1131"/>
                <a:gd name="T11" fmla="*/ 90 h 1270"/>
                <a:gd name="T12" fmla="*/ 712 w 1131"/>
                <a:gd name="T13" fmla="*/ 22 h 1270"/>
                <a:gd name="T14" fmla="*/ 611 w 1131"/>
                <a:gd name="T15" fmla="*/ 0 h 1270"/>
                <a:gd name="T16" fmla="*/ 588 w 1131"/>
                <a:gd name="T17" fmla="*/ 67 h 1270"/>
                <a:gd name="T18" fmla="*/ 543 w 1131"/>
                <a:gd name="T19" fmla="*/ 67 h 1270"/>
                <a:gd name="T20" fmla="*/ 521 w 1131"/>
                <a:gd name="T21" fmla="*/ 0 h 1270"/>
                <a:gd name="T22" fmla="*/ 419 w 1131"/>
                <a:gd name="T23" fmla="*/ 22 h 1270"/>
                <a:gd name="T24" fmla="*/ 396 w 1131"/>
                <a:gd name="T25" fmla="*/ 90 h 1270"/>
                <a:gd name="T26" fmla="*/ 374 w 1131"/>
                <a:gd name="T27" fmla="*/ 22 h 1270"/>
                <a:gd name="T28" fmla="*/ 272 w 1131"/>
                <a:gd name="T29" fmla="*/ 0 h 1270"/>
                <a:gd name="T30" fmla="*/ 250 w 1131"/>
                <a:gd name="T31" fmla="*/ 67 h 1270"/>
                <a:gd name="T32" fmla="*/ 205 w 1131"/>
                <a:gd name="T33" fmla="*/ 67 h 1270"/>
                <a:gd name="T34" fmla="*/ 182 w 1131"/>
                <a:gd name="T35" fmla="*/ 0 h 1270"/>
                <a:gd name="T36" fmla="*/ 0 w 1131"/>
                <a:gd name="T37" fmla="*/ 52 h 1270"/>
                <a:gd name="T38" fmla="*/ 23 w 1131"/>
                <a:gd name="T39" fmla="*/ 213 h 1270"/>
                <a:gd name="T40" fmla="*/ 45 w 1131"/>
                <a:gd name="T41" fmla="*/ 52 h 1270"/>
                <a:gd name="T42" fmla="*/ 160 w 1131"/>
                <a:gd name="T43" fmla="*/ 45 h 1270"/>
                <a:gd name="T44" fmla="*/ 227 w 1131"/>
                <a:gd name="T45" fmla="*/ 135 h 1270"/>
                <a:gd name="T46" fmla="*/ 295 w 1131"/>
                <a:gd name="T47" fmla="*/ 45 h 1270"/>
                <a:gd name="T48" fmla="*/ 329 w 1131"/>
                <a:gd name="T49" fmla="*/ 67 h 1270"/>
                <a:gd name="T50" fmla="*/ 464 w 1131"/>
                <a:gd name="T51" fmla="*/ 67 h 1270"/>
                <a:gd name="T52" fmla="*/ 498 w 1131"/>
                <a:gd name="T53" fmla="*/ 45 h 1270"/>
                <a:gd name="T54" fmla="*/ 566 w 1131"/>
                <a:gd name="T55" fmla="*/ 135 h 1270"/>
                <a:gd name="T56" fmla="*/ 633 w 1131"/>
                <a:gd name="T57" fmla="*/ 45 h 1270"/>
                <a:gd name="T58" fmla="*/ 667 w 1131"/>
                <a:gd name="T59" fmla="*/ 67 h 1270"/>
                <a:gd name="T60" fmla="*/ 802 w 1131"/>
                <a:gd name="T61" fmla="*/ 67 h 1270"/>
                <a:gd name="T62" fmla="*/ 836 w 1131"/>
                <a:gd name="T63" fmla="*/ 45 h 1270"/>
                <a:gd name="T64" fmla="*/ 904 w 1131"/>
                <a:gd name="T65" fmla="*/ 135 h 1270"/>
                <a:gd name="T66" fmla="*/ 971 w 1131"/>
                <a:gd name="T67" fmla="*/ 45 h 1270"/>
                <a:gd name="T68" fmla="*/ 1086 w 1131"/>
                <a:gd name="T69" fmla="*/ 52 h 1270"/>
                <a:gd name="T70" fmla="*/ 1109 w 1131"/>
                <a:gd name="T71" fmla="*/ 1270 h 1270"/>
                <a:gd name="T72" fmla="*/ 1131 w 1131"/>
                <a:gd name="T73" fmla="*/ 52 h 1270"/>
                <a:gd name="T74" fmla="*/ 1079 w 1131"/>
                <a:gd name="T75" fmla="*/ 0 h 1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31" h="1270">
                  <a:moveTo>
                    <a:pt x="1079" y="0"/>
                  </a:moveTo>
                  <a:cubicBezTo>
                    <a:pt x="949" y="0"/>
                    <a:pt x="949" y="0"/>
                    <a:pt x="949" y="0"/>
                  </a:cubicBezTo>
                  <a:cubicBezTo>
                    <a:pt x="937" y="0"/>
                    <a:pt x="926" y="10"/>
                    <a:pt x="926" y="22"/>
                  </a:cubicBezTo>
                  <a:cubicBezTo>
                    <a:pt x="926" y="67"/>
                    <a:pt x="926" y="67"/>
                    <a:pt x="926" y="67"/>
                  </a:cubicBezTo>
                  <a:cubicBezTo>
                    <a:pt x="926" y="80"/>
                    <a:pt x="916" y="90"/>
                    <a:pt x="904" y="90"/>
                  </a:cubicBezTo>
                  <a:cubicBezTo>
                    <a:pt x="892" y="90"/>
                    <a:pt x="881" y="80"/>
                    <a:pt x="881" y="67"/>
                  </a:cubicBezTo>
                  <a:cubicBezTo>
                    <a:pt x="881" y="22"/>
                    <a:pt x="881" y="22"/>
                    <a:pt x="881" y="22"/>
                  </a:cubicBezTo>
                  <a:cubicBezTo>
                    <a:pt x="881" y="10"/>
                    <a:pt x="871" y="0"/>
                    <a:pt x="859" y="0"/>
                  </a:cubicBezTo>
                  <a:cubicBezTo>
                    <a:pt x="780" y="0"/>
                    <a:pt x="780" y="0"/>
                    <a:pt x="780" y="0"/>
                  </a:cubicBezTo>
                  <a:cubicBezTo>
                    <a:pt x="767" y="0"/>
                    <a:pt x="757" y="10"/>
                    <a:pt x="757" y="22"/>
                  </a:cubicBezTo>
                  <a:cubicBezTo>
                    <a:pt x="757" y="67"/>
                    <a:pt x="757" y="67"/>
                    <a:pt x="757" y="67"/>
                  </a:cubicBezTo>
                  <a:cubicBezTo>
                    <a:pt x="757" y="80"/>
                    <a:pt x="747" y="90"/>
                    <a:pt x="735" y="90"/>
                  </a:cubicBezTo>
                  <a:cubicBezTo>
                    <a:pt x="722" y="90"/>
                    <a:pt x="712" y="80"/>
                    <a:pt x="712" y="67"/>
                  </a:cubicBezTo>
                  <a:cubicBezTo>
                    <a:pt x="712" y="22"/>
                    <a:pt x="712" y="22"/>
                    <a:pt x="712" y="22"/>
                  </a:cubicBezTo>
                  <a:cubicBezTo>
                    <a:pt x="712" y="10"/>
                    <a:pt x="702" y="0"/>
                    <a:pt x="690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598" y="0"/>
                    <a:pt x="588" y="10"/>
                    <a:pt x="588" y="22"/>
                  </a:cubicBezTo>
                  <a:cubicBezTo>
                    <a:pt x="588" y="67"/>
                    <a:pt x="588" y="67"/>
                    <a:pt x="588" y="67"/>
                  </a:cubicBezTo>
                  <a:cubicBezTo>
                    <a:pt x="588" y="80"/>
                    <a:pt x="578" y="90"/>
                    <a:pt x="566" y="90"/>
                  </a:cubicBezTo>
                  <a:cubicBezTo>
                    <a:pt x="553" y="90"/>
                    <a:pt x="543" y="80"/>
                    <a:pt x="543" y="67"/>
                  </a:cubicBezTo>
                  <a:cubicBezTo>
                    <a:pt x="543" y="22"/>
                    <a:pt x="543" y="22"/>
                    <a:pt x="543" y="22"/>
                  </a:cubicBezTo>
                  <a:cubicBezTo>
                    <a:pt x="543" y="10"/>
                    <a:pt x="533" y="0"/>
                    <a:pt x="521" y="0"/>
                  </a:cubicBezTo>
                  <a:cubicBezTo>
                    <a:pt x="441" y="0"/>
                    <a:pt x="441" y="0"/>
                    <a:pt x="441" y="0"/>
                  </a:cubicBezTo>
                  <a:cubicBezTo>
                    <a:pt x="429" y="0"/>
                    <a:pt x="419" y="10"/>
                    <a:pt x="419" y="22"/>
                  </a:cubicBezTo>
                  <a:cubicBezTo>
                    <a:pt x="419" y="67"/>
                    <a:pt x="419" y="67"/>
                    <a:pt x="419" y="67"/>
                  </a:cubicBezTo>
                  <a:cubicBezTo>
                    <a:pt x="419" y="80"/>
                    <a:pt x="409" y="90"/>
                    <a:pt x="396" y="90"/>
                  </a:cubicBezTo>
                  <a:cubicBezTo>
                    <a:pt x="384" y="90"/>
                    <a:pt x="374" y="80"/>
                    <a:pt x="374" y="67"/>
                  </a:cubicBezTo>
                  <a:cubicBezTo>
                    <a:pt x="374" y="22"/>
                    <a:pt x="374" y="22"/>
                    <a:pt x="374" y="22"/>
                  </a:cubicBezTo>
                  <a:cubicBezTo>
                    <a:pt x="374" y="10"/>
                    <a:pt x="364" y="0"/>
                    <a:pt x="351" y="0"/>
                  </a:cubicBezTo>
                  <a:cubicBezTo>
                    <a:pt x="272" y="0"/>
                    <a:pt x="272" y="0"/>
                    <a:pt x="272" y="0"/>
                  </a:cubicBezTo>
                  <a:cubicBezTo>
                    <a:pt x="260" y="0"/>
                    <a:pt x="250" y="10"/>
                    <a:pt x="250" y="22"/>
                  </a:cubicBezTo>
                  <a:cubicBezTo>
                    <a:pt x="250" y="67"/>
                    <a:pt x="250" y="67"/>
                    <a:pt x="250" y="67"/>
                  </a:cubicBezTo>
                  <a:cubicBezTo>
                    <a:pt x="250" y="80"/>
                    <a:pt x="239" y="90"/>
                    <a:pt x="227" y="90"/>
                  </a:cubicBezTo>
                  <a:cubicBezTo>
                    <a:pt x="215" y="90"/>
                    <a:pt x="205" y="80"/>
                    <a:pt x="205" y="67"/>
                  </a:cubicBezTo>
                  <a:cubicBezTo>
                    <a:pt x="205" y="22"/>
                    <a:pt x="205" y="22"/>
                    <a:pt x="205" y="22"/>
                  </a:cubicBezTo>
                  <a:cubicBezTo>
                    <a:pt x="205" y="10"/>
                    <a:pt x="194" y="0"/>
                    <a:pt x="182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4"/>
                    <a:pt x="0" y="52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0" y="203"/>
                    <a:pt x="10" y="213"/>
                    <a:pt x="23" y="213"/>
                  </a:cubicBezTo>
                  <a:cubicBezTo>
                    <a:pt x="35" y="213"/>
                    <a:pt x="45" y="203"/>
                    <a:pt x="45" y="191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5" y="48"/>
                    <a:pt x="48" y="45"/>
                    <a:pt x="53" y="45"/>
                  </a:cubicBezTo>
                  <a:cubicBezTo>
                    <a:pt x="160" y="45"/>
                    <a:pt x="160" y="45"/>
                    <a:pt x="160" y="45"/>
                  </a:cubicBezTo>
                  <a:cubicBezTo>
                    <a:pt x="160" y="67"/>
                    <a:pt x="160" y="67"/>
                    <a:pt x="160" y="67"/>
                  </a:cubicBezTo>
                  <a:cubicBezTo>
                    <a:pt x="160" y="105"/>
                    <a:pt x="190" y="135"/>
                    <a:pt x="227" y="135"/>
                  </a:cubicBezTo>
                  <a:cubicBezTo>
                    <a:pt x="264" y="135"/>
                    <a:pt x="295" y="105"/>
                    <a:pt x="295" y="67"/>
                  </a:cubicBezTo>
                  <a:cubicBezTo>
                    <a:pt x="295" y="45"/>
                    <a:pt x="295" y="45"/>
                    <a:pt x="295" y="45"/>
                  </a:cubicBezTo>
                  <a:cubicBezTo>
                    <a:pt x="329" y="45"/>
                    <a:pt x="329" y="45"/>
                    <a:pt x="329" y="45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9" y="105"/>
                    <a:pt x="359" y="135"/>
                    <a:pt x="396" y="135"/>
                  </a:cubicBezTo>
                  <a:cubicBezTo>
                    <a:pt x="433" y="135"/>
                    <a:pt x="464" y="105"/>
                    <a:pt x="464" y="67"/>
                  </a:cubicBezTo>
                  <a:cubicBezTo>
                    <a:pt x="464" y="45"/>
                    <a:pt x="464" y="45"/>
                    <a:pt x="464" y="45"/>
                  </a:cubicBezTo>
                  <a:cubicBezTo>
                    <a:pt x="498" y="45"/>
                    <a:pt x="498" y="45"/>
                    <a:pt x="498" y="45"/>
                  </a:cubicBezTo>
                  <a:cubicBezTo>
                    <a:pt x="498" y="67"/>
                    <a:pt x="498" y="67"/>
                    <a:pt x="498" y="67"/>
                  </a:cubicBezTo>
                  <a:cubicBezTo>
                    <a:pt x="498" y="105"/>
                    <a:pt x="528" y="135"/>
                    <a:pt x="566" y="135"/>
                  </a:cubicBezTo>
                  <a:cubicBezTo>
                    <a:pt x="603" y="135"/>
                    <a:pt x="633" y="105"/>
                    <a:pt x="633" y="67"/>
                  </a:cubicBezTo>
                  <a:cubicBezTo>
                    <a:pt x="633" y="45"/>
                    <a:pt x="633" y="45"/>
                    <a:pt x="633" y="45"/>
                  </a:cubicBezTo>
                  <a:cubicBezTo>
                    <a:pt x="667" y="45"/>
                    <a:pt x="667" y="45"/>
                    <a:pt x="667" y="45"/>
                  </a:cubicBezTo>
                  <a:cubicBezTo>
                    <a:pt x="667" y="67"/>
                    <a:pt x="667" y="67"/>
                    <a:pt x="667" y="67"/>
                  </a:cubicBezTo>
                  <a:cubicBezTo>
                    <a:pt x="667" y="105"/>
                    <a:pt x="698" y="135"/>
                    <a:pt x="735" y="135"/>
                  </a:cubicBezTo>
                  <a:cubicBezTo>
                    <a:pt x="772" y="135"/>
                    <a:pt x="802" y="105"/>
                    <a:pt x="802" y="67"/>
                  </a:cubicBezTo>
                  <a:cubicBezTo>
                    <a:pt x="802" y="45"/>
                    <a:pt x="802" y="45"/>
                    <a:pt x="802" y="45"/>
                  </a:cubicBezTo>
                  <a:cubicBezTo>
                    <a:pt x="836" y="45"/>
                    <a:pt x="836" y="45"/>
                    <a:pt x="836" y="45"/>
                  </a:cubicBezTo>
                  <a:cubicBezTo>
                    <a:pt x="836" y="67"/>
                    <a:pt x="836" y="67"/>
                    <a:pt x="836" y="67"/>
                  </a:cubicBezTo>
                  <a:cubicBezTo>
                    <a:pt x="836" y="105"/>
                    <a:pt x="867" y="135"/>
                    <a:pt x="904" y="135"/>
                  </a:cubicBezTo>
                  <a:cubicBezTo>
                    <a:pt x="941" y="135"/>
                    <a:pt x="971" y="105"/>
                    <a:pt x="971" y="67"/>
                  </a:cubicBezTo>
                  <a:cubicBezTo>
                    <a:pt x="971" y="45"/>
                    <a:pt x="971" y="45"/>
                    <a:pt x="971" y="45"/>
                  </a:cubicBezTo>
                  <a:cubicBezTo>
                    <a:pt x="1079" y="45"/>
                    <a:pt x="1079" y="45"/>
                    <a:pt x="1079" y="45"/>
                  </a:cubicBezTo>
                  <a:cubicBezTo>
                    <a:pt x="1083" y="45"/>
                    <a:pt x="1086" y="48"/>
                    <a:pt x="1086" y="52"/>
                  </a:cubicBezTo>
                  <a:cubicBezTo>
                    <a:pt x="1086" y="1248"/>
                    <a:pt x="1086" y="1248"/>
                    <a:pt x="1086" y="1248"/>
                  </a:cubicBezTo>
                  <a:cubicBezTo>
                    <a:pt x="1086" y="1260"/>
                    <a:pt x="1096" y="1270"/>
                    <a:pt x="1109" y="1270"/>
                  </a:cubicBezTo>
                  <a:cubicBezTo>
                    <a:pt x="1121" y="1270"/>
                    <a:pt x="1131" y="1260"/>
                    <a:pt x="1131" y="1248"/>
                  </a:cubicBezTo>
                  <a:cubicBezTo>
                    <a:pt x="1131" y="52"/>
                    <a:pt x="1131" y="52"/>
                    <a:pt x="1131" y="52"/>
                  </a:cubicBezTo>
                  <a:cubicBezTo>
                    <a:pt x="1131" y="24"/>
                    <a:pt x="1107" y="0"/>
                    <a:pt x="1079" y="0"/>
                  </a:cubicBezTo>
                  <a:close/>
                  <a:moveTo>
                    <a:pt x="1079" y="0"/>
                  </a:moveTo>
                  <a:cubicBezTo>
                    <a:pt x="1079" y="0"/>
                    <a:pt x="1079" y="0"/>
                    <a:pt x="1079" y="0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38" name="Freeform 89">
              <a:extLst>
                <a:ext uri="{FF2B5EF4-FFF2-40B4-BE49-F238E27FC236}">
                  <a16:creationId xmlns:a16="http://schemas.microsoft.com/office/drawing/2014/main" id="{7A7D55CA-AF3C-4617-A9C5-C8837B4101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92793" y="2814321"/>
              <a:ext cx="87313" cy="77788"/>
            </a:xfrm>
            <a:custGeom>
              <a:avLst/>
              <a:gdLst>
                <a:gd name="T0" fmla="*/ 53 w 313"/>
                <a:gd name="T1" fmla="*/ 275 h 275"/>
                <a:gd name="T2" fmla="*/ 223 w 313"/>
                <a:gd name="T3" fmla="*/ 275 h 275"/>
                <a:gd name="T4" fmla="*/ 276 w 313"/>
                <a:gd name="T5" fmla="*/ 222 h 275"/>
                <a:gd name="T6" fmla="*/ 276 w 313"/>
                <a:gd name="T7" fmla="*/ 96 h 275"/>
                <a:gd name="T8" fmla="*/ 305 w 313"/>
                <a:gd name="T9" fmla="*/ 67 h 275"/>
                <a:gd name="T10" fmla="*/ 304 w 313"/>
                <a:gd name="T11" fmla="*/ 35 h 275"/>
                <a:gd name="T12" fmla="*/ 273 w 313"/>
                <a:gd name="T13" fmla="*/ 35 h 275"/>
                <a:gd name="T14" fmla="*/ 223 w 313"/>
                <a:gd name="T15" fmla="*/ 0 h 275"/>
                <a:gd name="T16" fmla="*/ 53 w 313"/>
                <a:gd name="T17" fmla="*/ 0 h 275"/>
                <a:gd name="T18" fmla="*/ 0 w 313"/>
                <a:gd name="T19" fmla="*/ 52 h 275"/>
                <a:gd name="T20" fmla="*/ 0 w 313"/>
                <a:gd name="T21" fmla="*/ 222 h 275"/>
                <a:gd name="T22" fmla="*/ 53 w 313"/>
                <a:gd name="T23" fmla="*/ 275 h 275"/>
                <a:gd name="T24" fmla="*/ 45 w 313"/>
                <a:gd name="T25" fmla="*/ 52 h 275"/>
                <a:gd name="T26" fmla="*/ 53 w 313"/>
                <a:gd name="T27" fmla="*/ 45 h 275"/>
                <a:gd name="T28" fmla="*/ 223 w 313"/>
                <a:gd name="T29" fmla="*/ 45 h 275"/>
                <a:gd name="T30" fmla="*/ 231 w 313"/>
                <a:gd name="T31" fmla="*/ 52 h 275"/>
                <a:gd name="T32" fmla="*/ 231 w 313"/>
                <a:gd name="T33" fmla="*/ 77 h 275"/>
                <a:gd name="T34" fmla="*/ 156 w 313"/>
                <a:gd name="T35" fmla="*/ 153 h 275"/>
                <a:gd name="T36" fmla="*/ 96 w 313"/>
                <a:gd name="T37" fmla="*/ 109 h 275"/>
                <a:gd name="T38" fmla="*/ 65 w 313"/>
                <a:gd name="T39" fmla="*/ 113 h 275"/>
                <a:gd name="T40" fmla="*/ 69 w 313"/>
                <a:gd name="T41" fmla="*/ 145 h 275"/>
                <a:gd name="T42" fmla="*/ 145 w 313"/>
                <a:gd name="T43" fmla="*/ 201 h 275"/>
                <a:gd name="T44" fmla="*/ 158 w 313"/>
                <a:gd name="T45" fmla="*/ 205 h 275"/>
                <a:gd name="T46" fmla="*/ 175 w 313"/>
                <a:gd name="T47" fmla="*/ 199 h 275"/>
                <a:gd name="T48" fmla="*/ 231 w 313"/>
                <a:gd name="T49" fmla="*/ 142 h 275"/>
                <a:gd name="T50" fmla="*/ 231 w 313"/>
                <a:gd name="T51" fmla="*/ 222 h 275"/>
                <a:gd name="T52" fmla="*/ 223 w 313"/>
                <a:gd name="T53" fmla="*/ 230 h 275"/>
                <a:gd name="T54" fmla="*/ 53 w 313"/>
                <a:gd name="T55" fmla="*/ 230 h 275"/>
                <a:gd name="T56" fmla="*/ 45 w 313"/>
                <a:gd name="T57" fmla="*/ 222 h 275"/>
                <a:gd name="T58" fmla="*/ 45 w 313"/>
                <a:gd name="T59" fmla="*/ 52 h 275"/>
                <a:gd name="T60" fmla="*/ 45 w 313"/>
                <a:gd name="T61" fmla="*/ 52 h 275"/>
                <a:gd name="T62" fmla="*/ 45 w 313"/>
                <a:gd name="T63" fmla="*/ 52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13" h="275">
                  <a:moveTo>
                    <a:pt x="53" y="275"/>
                  </a:moveTo>
                  <a:cubicBezTo>
                    <a:pt x="223" y="275"/>
                    <a:pt x="223" y="275"/>
                    <a:pt x="223" y="275"/>
                  </a:cubicBezTo>
                  <a:cubicBezTo>
                    <a:pt x="252" y="275"/>
                    <a:pt x="276" y="251"/>
                    <a:pt x="276" y="222"/>
                  </a:cubicBezTo>
                  <a:cubicBezTo>
                    <a:pt x="276" y="96"/>
                    <a:pt x="276" y="96"/>
                    <a:pt x="276" y="96"/>
                  </a:cubicBezTo>
                  <a:cubicBezTo>
                    <a:pt x="305" y="67"/>
                    <a:pt x="305" y="67"/>
                    <a:pt x="305" y="67"/>
                  </a:cubicBezTo>
                  <a:cubicBezTo>
                    <a:pt x="313" y="58"/>
                    <a:pt x="313" y="44"/>
                    <a:pt x="304" y="35"/>
                  </a:cubicBezTo>
                  <a:cubicBezTo>
                    <a:pt x="296" y="26"/>
                    <a:pt x="282" y="26"/>
                    <a:pt x="273" y="35"/>
                  </a:cubicBezTo>
                  <a:cubicBezTo>
                    <a:pt x="266" y="14"/>
                    <a:pt x="246" y="0"/>
                    <a:pt x="22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3"/>
                    <a:pt x="0" y="5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51"/>
                    <a:pt x="24" y="275"/>
                    <a:pt x="53" y="275"/>
                  </a:cubicBezTo>
                  <a:close/>
                  <a:moveTo>
                    <a:pt x="45" y="52"/>
                  </a:moveTo>
                  <a:cubicBezTo>
                    <a:pt x="45" y="48"/>
                    <a:pt x="49" y="45"/>
                    <a:pt x="53" y="45"/>
                  </a:cubicBezTo>
                  <a:cubicBezTo>
                    <a:pt x="223" y="45"/>
                    <a:pt x="223" y="45"/>
                    <a:pt x="223" y="45"/>
                  </a:cubicBezTo>
                  <a:cubicBezTo>
                    <a:pt x="227" y="45"/>
                    <a:pt x="231" y="48"/>
                    <a:pt x="231" y="52"/>
                  </a:cubicBezTo>
                  <a:cubicBezTo>
                    <a:pt x="231" y="77"/>
                    <a:pt x="231" y="77"/>
                    <a:pt x="231" y="77"/>
                  </a:cubicBezTo>
                  <a:cubicBezTo>
                    <a:pt x="156" y="153"/>
                    <a:pt x="156" y="153"/>
                    <a:pt x="156" y="153"/>
                  </a:cubicBezTo>
                  <a:cubicBezTo>
                    <a:pt x="96" y="109"/>
                    <a:pt x="96" y="109"/>
                    <a:pt x="96" y="109"/>
                  </a:cubicBezTo>
                  <a:cubicBezTo>
                    <a:pt x="86" y="101"/>
                    <a:pt x="72" y="103"/>
                    <a:pt x="65" y="113"/>
                  </a:cubicBezTo>
                  <a:cubicBezTo>
                    <a:pt x="57" y="123"/>
                    <a:pt x="59" y="137"/>
                    <a:pt x="69" y="145"/>
                  </a:cubicBezTo>
                  <a:cubicBezTo>
                    <a:pt x="145" y="201"/>
                    <a:pt x="145" y="201"/>
                    <a:pt x="145" y="201"/>
                  </a:cubicBezTo>
                  <a:cubicBezTo>
                    <a:pt x="149" y="204"/>
                    <a:pt x="154" y="205"/>
                    <a:pt x="158" y="205"/>
                  </a:cubicBezTo>
                  <a:cubicBezTo>
                    <a:pt x="164" y="205"/>
                    <a:pt x="170" y="203"/>
                    <a:pt x="175" y="199"/>
                  </a:cubicBezTo>
                  <a:cubicBezTo>
                    <a:pt x="231" y="142"/>
                    <a:pt x="231" y="142"/>
                    <a:pt x="231" y="142"/>
                  </a:cubicBezTo>
                  <a:cubicBezTo>
                    <a:pt x="231" y="222"/>
                    <a:pt x="231" y="222"/>
                    <a:pt x="231" y="222"/>
                  </a:cubicBezTo>
                  <a:cubicBezTo>
                    <a:pt x="231" y="227"/>
                    <a:pt x="227" y="230"/>
                    <a:pt x="223" y="230"/>
                  </a:cubicBezTo>
                  <a:cubicBezTo>
                    <a:pt x="53" y="230"/>
                    <a:pt x="53" y="230"/>
                    <a:pt x="53" y="230"/>
                  </a:cubicBezTo>
                  <a:cubicBezTo>
                    <a:pt x="49" y="230"/>
                    <a:pt x="45" y="227"/>
                    <a:pt x="45" y="222"/>
                  </a:cubicBezTo>
                  <a:lnTo>
                    <a:pt x="45" y="52"/>
                  </a:lnTo>
                  <a:close/>
                  <a:moveTo>
                    <a:pt x="45" y="52"/>
                  </a:moveTo>
                  <a:cubicBezTo>
                    <a:pt x="45" y="52"/>
                    <a:pt x="45" y="52"/>
                    <a:pt x="45" y="52"/>
                  </a:cubicBezTo>
                </a:path>
              </a:pathLst>
            </a:custGeom>
            <a:solidFill>
              <a:srgbClr val="CF022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39" name="Freeform 90">
              <a:extLst>
                <a:ext uri="{FF2B5EF4-FFF2-40B4-BE49-F238E27FC236}">
                  <a16:creationId xmlns:a16="http://schemas.microsoft.com/office/drawing/2014/main" id="{B0B41397-B894-4EA5-809D-1178CAB5F1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92793" y="2922271"/>
              <a:ext cx="76200" cy="77788"/>
            </a:xfrm>
            <a:custGeom>
              <a:avLst/>
              <a:gdLst>
                <a:gd name="T0" fmla="*/ 0 w 276"/>
                <a:gd name="T1" fmla="*/ 223 h 276"/>
                <a:gd name="T2" fmla="*/ 53 w 276"/>
                <a:gd name="T3" fmla="*/ 276 h 276"/>
                <a:gd name="T4" fmla="*/ 223 w 276"/>
                <a:gd name="T5" fmla="*/ 276 h 276"/>
                <a:gd name="T6" fmla="*/ 276 w 276"/>
                <a:gd name="T7" fmla="*/ 223 h 276"/>
                <a:gd name="T8" fmla="*/ 276 w 276"/>
                <a:gd name="T9" fmla="*/ 53 h 276"/>
                <a:gd name="T10" fmla="*/ 223 w 276"/>
                <a:gd name="T11" fmla="*/ 0 h 276"/>
                <a:gd name="T12" fmla="*/ 53 w 276"/>
                <a:gd name="T13" fmla="*/ 0 h 276"/>
                <a:gd name="T14" fmla="*/ 0 w 276"/>
                <a:gd name="T15" fmla="*/ 53 h 276"/>
                <a:gd name="T16" fmla="*/ 0 w 276"/>
                <a:gd name="T17" fmla="*/ 223 h 276"/>
                <a:gd name="T18" fmla="*/ 45 w 276"/>
                <a:gd name="T19" fmla="*/ 53 h 276"/>
                <a:gd name="T20" fmla="*/ 53 w 276"/>
                <a:gd name="T21" fmla="*/ 45 h 276"/>
                <a:gd name="T22" fmla="*/ 223 w 276"/>
                <a:gd name="T23" fmla="*/ 45 h 276"/>
                <a:gd name="T24" fmla="*/ 231 w 276"/>
                <a:gd name="T25" fmla="*/ 53 h 276"/>
                <a:gd name="T26" fmla="*/ 231 w 276"/>
                <a:gd name="T27" fmla="*/ 223 h 276"/>
                <a:gd name="T28" fmla="*/ 223 w 276"/>
                <a:gd name="T29" fmla="*/ 231 h 276"/>
                <a:gd name="T30" fmla="*/ 53 w 276"/>
                <a:gd name="T31" fmla="*/ 231 h 276"/>
                <a:gd name="T32" fmla="*/ 45 w 276"/>
                <a:gd name="T33" fmla="*/ 223 h 276"/>
                <a:gd name="T34" fmla="*/ 45 w 276"/>
                <a:gd name="T35" fmla="*/ 53 h 276"/>
                <a:gd name="T36" fmla="*/ 45 w 276"/>
                <a:gd name="T37" fmla="*/ 53 h 276"/>
                <a:gd name="T38" fmla="*/ 45 w 276"/>
                <a:gd name="T39" fmla="*/ 53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6" h="276">
                  <a:moveTo>
                    <a:pt x="0" y="223"/>
                  </a:moveTo>
                  <a:cubicBezTo>
                    <a:pt x="0" y="252"/>
                    <a:pt x="24" y="276"/>
                    <a:pt x="53" y="276"/>
                  </a:cubicBezTo>
                  <a:cubicBezTo>
                    <a:pt x="223" y="276"/>
                    <a:pt x="223" y="276"/>
                    <a:pt x="223" y="276"/>
                  </a:cubicBezTo>
                  <a:cubicBezTo>
                    <a:pt x="252" y="276"/>
                    <a:pt x="276" y="252"/>
                    <a:pt x="276" y="223"/>
                  </a:cubicBezTo>
                  <a:cubicBezTo>
                    <a:pt x="276" y="53"/>
                    <a:pt x="276" y="53"/>
                    <a:pt x="276" y="53"/>
                  </a:cubicBezTo>
                  <a:cubicBezTo>
                    <a:pt x="276" y="24"/>
                    <a:pt x="252" y="0"/>
                    <a:pt x="22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4"/>
                    <a:pt x="0" y="53"/>
                  </a:cubicBezTo>
                  <a:lnTo>
                    <a:pt x="0" y="223"/>
                  </a:lnTo>
                  <a:close/>
                  <a:moveTo>
                    <a:pt x="45" y="53"/>
                  </a:moveTo>
                  <a:cubicBezTo>
                    <a:pt x="45" y="49"/>
                    <a:pt x="49" y="45"/>
                    <a:pt x="53" y="45"/>
                  </a:cubicBezTo>
                  <a:cubicBezTo>
                    <a:pt x="223" y="45"/>
                    <a:pt x="223" y="45"/>
                    <a:pt x="223" y="45"/>
                  </a:cubicBezTo>
                  <a:cubicBezTo>
                    <a:pt x="227" y="45"/>
                    <a:pt x="231" y="49"/>
                    <a:pt x="231" y="53"/>
                  </a:cubicBezTo>
                  <a:cubicBezTo>
                    <a:pt x="231" y="223"/>
                    <a:pt x="231" y="223"/>
                    <a:pt x="231" y="223"/>
                  </a:cubicBezTo>
                  <a:cubicBezTo>
                    <a:pt x="231" y="227"/>
                    <a:pt x="227" y="231"/>
                    <a:pt x="223" y="231"/>
                  </a:cubicBezTo>
                  <a:cubicBezTo>
                    <a:pt x="53" y="231"/>
                    <a:pt x="53" y="231"/>
                    <a:pt x="53" y="231"/>
                  </a:cubicBezTo>
                  <a:cubicBezTo>
                    <a:pt x="49" y="231"/>
                    <a:pt x="45" y="227"/>
                    <a:pt x="45" y="223"/>
                  </a:cubicBezTo>
                  <a:lnTo>
                    <a:pt x="45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40" name="Freeform 91">
              <a:extLst>
                <a:ext uri="{FF2B5EF4-FFF2-40B4-BE49-F238E27FC236}">
                  <a16:creationId xmlns:a16="http://schemas.microsoft.com/office/drawing/2014/main" id="{BE0FEDEE-711B-4372-B495-8CA32D6ECC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92793" y="3030221"/>
              <a:ext cx="76200" cy="77788"/>
            </a:xfrm>
            <a:custGeom>
              <a:avLst/>
              <a:gdLst>
                <a:gd name="T0" fmla="*/ 0 w 276"/>
                <a:gd name="T1" fmla="*/ 223 h 275"/>
                <a:gd name="T2" fmla="*/ 53 w 276"/>
                <a:gd name="T3" fmla="*/ 275 h 275"/>
                <a:gd name="T4" fmla="*/ 223 w 276"/>
                <a:gd name="T5" fmla="*/ 275 h 275"/>
                <a:gd name="T6" fmla="*/ 276 w 276"/>
                <a:gd name="T7" fmla="*/ 223 h 275"/>
                <a:gd name="T8" fmla="*/ 276 w 276"/>
                <a:gd name="T9" fmla="*/ 52 h 275"/>
                <a:gd name="T10" fmla="*/ 223 w 276"/>
                <a:gd name="T11" fmla="*/ 0 h 275"/>
                <a:gd name="T12" fmla="*/ 53 w 276"/>
                <a:gd name="T13" fmla="*/ 0 h 275"/>
                <a:gd name="T14" fmla="*/ 0 w 276"/>
                <a:gd name="T15" fmla="*/ 52 h 275"/>
                <a:gd name="T16" fmla="*/ 0 w 276"/>
                <a:gd name="T17" fmla="*/ 223 h 275"/>
                <a:gd name="T18" fmla="*/ 45 w 276"/>
                <a:gd name="T19" fmla="*/ 52 h 275"/>
                <a:gd name="T20" fmla="*/ 53 w 276"/>
                <a:gd name="T21" fmla="*/ 45 h 275"/>
                <a:gd name="T22" fmla="*/ 223 w 276"/>
                <a:gd name="T23" fmla="*/ 45 h 275"/>
                <a:gd name="T24" fmla="*/ 231 w 276"/>
                <a:gd name="T25" fmla="*/ 52 h 275"/>
                <a:gd name="T26" fmla="*/ 231 w 276"/>
                <a:gd name="T27" fmla="*/ 223 h 275"/>
                <a:gd name="T28" fmla="*/ 223 w 276"/>
                <a:gd name="T29" fmla="*/ 230 h 275"/>
                <a:gd name="T30" fmla="*/ 53 w 276"/>
                <a:gd name="T31" fmla="*/ 230 h 275"/>
                <a:gd name="T32" fmla="*/ 45 w 276"/>
                <a:gd name="T33" fmla="*/ 223 h 275"/>
                <a:gd name="T34" fmla="*/ 45 w 276"/>
                <a:gd name="T35" fmla="*/ 52 h 275"/>
                <a:gd name="T36" fmla="*/ 45 w 276"/>
                <a:gd name="T37" fmla="*/ 52 h 275"/>
                <a:gd name="T38" fmla="*/ 45 w 276"/>
                <a:gd name="T39" fmla="*/ 52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6" h="275">
                  <a:moveTo>
                    <a:pt x="0" y="223"/>
                  </a:moveTo>
                  <a:cubicBezTo>
                    <a:pt x="0" y="252"/>
                    <a:pt x="24" y="275"/>
                    <a:pt x="53" y="275"/>
                  </a:cubicBezTo>
                  <a:cubicBezTo>
                    <a:pt x="223" y="275"/>
                    <a:pt x="223" y="275"/>
                    <a:pt x="223" y="275"/>
                  </a:cubicBezTo>
                  <a:cubicBezTo>
                    <a:pt x="252" y="275"/>
                    <a:pt x="276" y="252"/>
                    <a:pt x="276" y="223"/>
                  </a:cubicBezTo>
                  <a:cubicBezTo>
                    <a:pt x="276" y="52"/>
                    <a:pt x="276" y="52"/>
                    <a:pt x="276" y="52"/>
                  </a:cubicBezTo>
                  <a:cubicBezTo>
                    <a:pt x="276" y="23"/>
                    <a:pt x="252" y="0"/>
                    <a:pt x="22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3"/>
                    <a:pt x="0" y="52"/>
                  </a:cubicBezTo>
                  <a:lnTo>
                    <a:pt x="0" y="223"/>
                  </a:lnTo>
                  <a:close/>
                  <a:moveTo>
                    <a:pt x="45" y="52"/>
                  </a:moveTo>
                  <a:cubicBezTo>
                    <a:pt x="45" y="48"/>
                    <a:pt x="49" y="45"/>
                    <a:pt x="53" y="45"/>
                  </a:cubicBezTo>
                  <a:cubicBezTo>
                    <a:pt x="223" y="45"/>
                    <a:pt x="223" y="45"/>
                    <a:pt x="223" y="45"/>
                  </a:cubicBezTo>
                  <a:cubicBezTo>
                    <a:pt x="227" y="45"/>
                    <a:pt x="231" y="48"/>
                    <a:pt x="231" y="52"/>
                  </a:cubicBezTo>
                  <a:cubicBezTo>
                    <a:pt x="231" y="223"/>
                    <a:pt x="231" y="223"/>
                    <a:pt x="231" y="223"/>
                  </a:cubicBezTo>
                  <a:cubicBezTo>
                    <a:pt x="231" y="227"/>
                    <a:pt x="227" y="230"/>
                    <a:pt x="223" y="230"/>
                  </a:cubicBezTo>
                  <a:cubicBezTo>
                    <a:pt x="53" y="230"/>
                    <a:pt x="53" y="230"/>
                    <a:pt x="53" y="230"/>
                  </a:cubicBezTo>
                  <a:cubicBezTo>
                    <a:pt x="49" y="230"/>
                    <a:pt x="45" y="227"/>
                    <a:pt x="45" y="223"/>
                  </a:cubicBezTo>
                  <a:lnTo>
                    <a:pt x="45" y="52"/>
                  </a:lnTo>
                  <a:close/>
                  <a:moveTo>
                    <a:pt x="45" y="52"/>
                  </a:moveTo>
                  <a:cubicBezTo>
                    <a:pt x="45" y="52"/>
                    <a:pt x="45" y="52"/>
                    <a:pt x="45" y="52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41" name="Freeform 92">
              <a:extLst>
                <a:ext uri="{FF2B5EF4-FFF2-40B4-BE49-F238E27FC236}">
                  <a16:creationId xmlns:a16="http://schemas.microsoft.com/office/drawing/2014/main" id="{584AB818-CEB4-461F-B1E3-4C9606B72E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37218" y="2830196"/>
              <a:ext cx="133350" cy="12700"/>
            </a:xfrm>
            <a:custGeom>
              <a:avLst/>
              <a:gdLst>
                <a:gd name="T0" fmla="*/ 23 w 477"/>
                <a:gd name="T1" fmla="*/ 45 h 45"/>
                <a:gd name="T2" fmla="*/ 455 w 477"/>
                <a:gd name="T3" fmla="*/ 45 h 45"/>
                <a:gd name="T4" fmla="*/ 477 w 477"/>
                <a:gd name="T5" fmla="*/ 23 h 45"/>
                <a:gd name="T6" fmla="*/ 455 w 477"/>
                <a:gd name="T7" fmla="*/ 0 h 45"/>
                <a:gd name="T8" fmla="*/ 23 w 477"/>
                <a:gd name="T9" fmla="*/ 0 h 45"/>
                <a:gd name="T10" fmla="*/ 0 w 477"/>
                <a:gd name="T11" fmla="*/ 23 h 45"/>
                <a:gd name="T12" fmla="*/ 23 w 477"/>
                <a:gd name="T13" fmla="*/ 45 h 45"/>
                <a:gd name="T14" fmla="*/ 23 w 477"/>
                <a:gd name="T15" fmla="*/ 45 h 45"/>
                <a:gd name="T16" fmla="*/ 23 w 477"/>
                <a:gd name="T1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7" h="45">
                  <a:moveTo>
                    <a:pt x="23" y="45"/>
                  </a:moveTo>
                  <a:cubicBezTo>
                    <a:pt x="455" y="45"/>
                    <a:pt x="455" y="45"/>
                    <a:pt x="455" y="45"/>
                  </a:cubicBezTo>
                  <a:cubicBezTo>
                    <a:pt x="467" y="45"/>
                    <a:pt x="477" y="35"/>
                    <a:pt x="477" y="23"/>
                  </a:cubicBezTo>
                  <a:cubicBezTo>
                    <a:pt x="477" y="10"/>
                    <a:pt x="467" y="0"/>
                    <a:pt x="45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5"/>
                    <a:pt x="10" y="45"/>
                    <a:pt x="23" y="45"/>
                  </a:cubicBezTo>
                  <a:close/>
                  <a:moveTo>
                    <a:pt x="23" y="45"/>
                  </a:moveTo>
                  <a:cubicBezTo>
                    <a:pt x="23" y="45"/>
                    <a:pt x="23" y="45"/>
                    <a:pt x="23" y="45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42" name="Freeform 93">
              <a:extLst>
                <a:ext uri="{FF2B5EF4-FFF2-40B4-BE49-F238E27FC236}">
                  <a16:creationId xmlns:a16="http://schemas.microsoft.com/office/drawing/2014/main" id="{B127501B-E74C-47EC-80B9-9728558D93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37218" y="2863533"/>
              <a:ext cx="133350" cy="12700"/>
            </a:xfrm>
            <a:custGeom>
              <a:avLst/>
              <a:gdLst>
                <a:gd name="T0" fmla="*/ 23 w 477"/>
                <a:gd name="T1" fmla="*/ 45 h 45"/>
                <a:gd name="T2" fmla="*/ 455 w 477"/>
                <a:gd name="T3" fmla="*/ 45 h 45"/>
                <a:gd name="T4" fmla="*/ 477 w 477"/>
                <a:gd name="T5" fmla="*/ 23 h 45"/>
                <a:gd name="T6" fmla="*/ 455 w 477"/>
                <a:gd name="T7" fmla="*/ 0 h 45"/>
                <a:gd name="T8" fmla="*/ 23 w 477"/>
                <a:gd name="T9" fmla="*/ 0 h 45"/>
                <a:gd name="T10" fmla="*/ 0 w 477"/>
                <a:gd name="T11" fmla="*/ 23 h 45"/>
                <a:gd name="T12" fmla="*/ 23 w 477"/>
                <a:gd name="T13" fmla="*/ 45 h 45"/>
                <a:gd name="T14" fmla="*/ 23 w 477"/>
                <a:gd name="T15" fmla="*/ 45 h 45"/>
                <a:gd name="T16" fmla="*/ 23 w 477"/>
                <a:gd name="T1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7" h="45">
                  <a:moveTo>
                    <a:pt x="23" y="45"/>
                  </a:moveTo>
                  <a:cubicBezTo>
                    <a:pt x="455" y="45"/>
                    <a:pt x="455" y="45"/>
                    <a:pt x="455" y="45"/>
                  </a:cubicBezTo>
                  <a:cubicBezTo>
                    <a:pt x="467" y="45"/>
                    <a:pt x="477" y="35"/>
                    <a:pt x="477" y="23"/>
                  </a:cubicBezTo>
                  <a:cubicBezTo>
                    <a:pt x="477" y="10"/>
                    <a:pt x="467" y="0"/>
                    <a:pt x="45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5"/>
                    <a:pt x="10" y="45"/>
                    <a:pt x="23" y="45"/>
                  </a:cubicBezTo>
                  <a:close/>
                  <a:moveTo>
                    <a:pt x="23" y="45"/>
                  </a:moveTo>
                  <a:cubicBezTo>
                    <a:pt x="23" y="45"/>
                    <a:pt x="23" y="45"/>
                    <a:pt x="23" y="45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43" name="Freeform 94">
              <a:extLst>
                <a:ext uri="{FF2B5EF4-FFF2-40B4-BE49-F238E27FC236}">
                  <a16:creationId xmlns:a16="http://schemas.microsoft.com/office/drawing/2014/main" id="{99CAF77A-EADD-4C3E-95AB-65D3B6318C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37218" y="2939733"/>
              <a:ext cx="133350" cy="12700"/>
            </a:xfrm>
            <a:custGeom>
              <a:avLst/>
              <a:gdLst>
                <a:gd name="T0" fmla="*/ 23 w 477"/>
                <a:gd name="T1" fmla="*/ 45 h 45"/>
                <a:gd name="T2" fmla="*/ 455 w 477"/>
                <a:gd name="T3" fmla="*/ 45 h 45"/>
                <a:gd name="T4" fmla="*/ 477 w 477"/>
                <a:gd name="T5" fmla="*/ 22 h 45"/>
                <a:gd name="T6" fmla="*/ 455 w 477"/>
                <a:gd name="T7" fmla="*/ 0 h 45"/>
                <a:gd name="T8" fmla="*/ 23 w 477"/>
                <a:gd name="T9" fmla="*/ 0 h 45"/>
                <a:gd name="T10" fmla="*/ 0 w 477"/>
                <a:gd name="T11" fmla="*/ 22 h 45"/>
                <a:gd name="T12" fmla="*/ 23 w 477"/>
                <a:gd name="T13" fmla="*/ 45 h 45"/>
                <a:gd name="T14" fmla="*/ 23 w 477"/>
                <a:gd name="T15" fmla="*/ 45 h 45"/>
                <a:gd name="T16" fmla="*/ 23 w 477"/>
                <a:gd name="T1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7" h="45">
                  <a:moveTo>
                    <a:pt x="23" y="45"/>
                  </a:moveTo>
                  <a:cubicBezTo>
                    <a:pt x="455" y="45"/>
                    <a:pt x="455" y="45"/>
                    <a:pt x="455" y="45"/>
                  </a:cubicBezTo>
                  <a:cubicBezTo>
                    <a:pt x="467" y="45"/>
                    <a:pt x="477" y="34"/>
                    <a:pt x="477" y="22"/>
                  </a:cubicBezTo>
                  <a:cubicBezTo>
                    <a:pt x="477" y="10"/>
                    <a:pt x="467" y="0"/>
                    <a:pt x="45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34"/>
                    <a:pt x="10" y="45"/>
                    <a:pt x="23" y="45"/>
                  </a:cubicBezTo>
                  <a:close/>
                  <a:moveTo>
                    <a:pt x="23" y="45"/>
                  </a:moveTo>
                  <a:cubicBezTo>
                    <a:pt x="23" y="45"/>
                    <a:pt x="23" y="45"/>
                    <a:pt x="23" y="45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44" name="Freeform 95">
              <a:extLst>
                <a:ext uri="{FF2B5EF4-FFF2-40B4-BE49-F238E27FC236}">
                  <a16:creationId xmlns:a16="http://schemas.microsoft.com/office/drawing/2014/main" id="{1AC02842-8175-49C4-84AE-009181583C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37218" y="2973071"/>
              <a:ext cx="133350" cy="12700"/>
            </a:xfrm>
            <a:custGeom>
              <a:avLst/>
              <a:gdLst>
                <a:gd name="T0" fmla="*/ 23 w 477"/>
                <a:gd name="T1" fmla="*/ 45 h 45"/>
                <a:gd name="T2" fmla="*/ 455 w 477"/>
                <a:gd name="T3" fmla="*/ 45 h 45"/>
                <a:gd name="T4" fmla="*/ 477 w 477"/>
                <a:gd name="T5" fmla="*/ 22 h 45"/>
                <a:gd name="T6" fmla="*/ 455 w 477"/>
                <a:gd name="T7" fmla="*/ 0 h 45"/>
                <a:gd name="T8" fmla="*/ 23 w 477"/>
                <a:gd name="T9" fmla="*/ 0 h 45"/>
                <a:gd name="T10" fmla="*/ 0 w 477"/>
                <a:gd name="T11" fmla="*/ 22 h 45"/>
                <a:gd name="T12" fmla="*/ 23 w 477"/>
                <a:gd name="T13" fmla="*/ 45 h 45"/>
                <a:gd name="T14" fmla="*/ 23 w 477"/>
                <a:gd name="T15" fmla="*/ 45 h 45"/>
                <a:gd name="T16" fmla="*/ 23 w 477"/>
                <a:gd name="T1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7" h="45">
                  <a:moveTo>
                    <a:pt x="23" y="45"/>
                  </a:moveTo>
                  <a:cubicBezTo>
                    <a:pt x="455" y="45"/>
                    <a:pt x="455" y="45"/>
                    <a:pt x="455" y="45"/>
                  </a:cubicBezTo>
                  <a:cubicBezTo>
                    <a:pt x="467" y="45"/>
                    <a:pt x="477" y="34"/>
                    <a:pt x="477" y="22"/>
                  </a:cubicBezTo>
                  <a:cubicBezTo>
                    <a:pt x="477" y="10"/>
                    <a:pt x="467" y="0"/>
                    <a:pt x="45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34"/>
                    <a:pt x="10" y="45"/>
                    <a:pt x="23" y="45"/>
                  </a:cubicBezTo>
                  <a:close/>
                  <a:moveTo>
                    <a:pt x="23" y="45"/>
                  </a:moveTo>
                  <a:cubicBezTo>
                    <a:pt x="23" y="45"/>
                    <a:pt x="23" y="45"/>
                    <a:pt x="23" y="45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45" name="Freeform 96">
              <a:extLst>
                <a:ext uri="{FF2B5EF4-FFF2-40B4-BE49-F238E27FC236}">
                  <a16:creationId xmlns:a16="http://schemas.microsoft.com/office/drawing/2014/main" id="{302D8281-F8DE-49EB-A2EA-E69EDD1B45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37218" y="3046096"/>
              <a:ext cx="133350" cy="12700"/>
            </a:xfrm>
            <a:custGeom>
              <a:avLst/>
              <a:gdLst>
                <a:gd name="T0" fmla="*/ 23 w 477"/>
                <a:gd name="T1" fmla="*/ 45 h 45"/>
                <a:gd name="T2" fmla="*/ 455 w 477"/>
                <a:gd name="T3" fmla="*/ 45 h 45"/>
                <a:gd name="T4" fmla="*/ 477 w 477"/>
                <a:gd name="T5" fmla="*/ 23 h 45"/>
                <a:gd name="T6" fmla="*/ 455 w 477"/>
                <a:gd name="T7" fmla="*/ 0 h 45"/>
                <a:gd name="T8" fmla="*/ 23 w 477"/>
                <a:gd name="T9" fmla="*/ 0 h 45"/>
                <a:gd name="T10" fmla="*/ 0 w 477"/>
                <a:gd name="T11" fmla="*/ 23 h 45"/>
                <a:gd name="T12" fmla="*/ 23 w 477"/>
                <a:gd name="T13" fmla="*/ 45 h 45"/>
                <a:gd name="T14" fmla="*/ 23 w 477"/>
                <a:gd name="T15" fmla="*/ 45 h 45"/>
                <a:gd name="T16" fmla="*/ 23 w 477"/>
                <a:gd name="T1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7" h="45">
                  <a:moveTo>
                    <a:pt x="23" y="45"/>
                  </a:moveTo>
                  <a:cubicBezTo>
                    <a:pt x="455" y="45"/>
                    <a:pt x="455" y="45"/>
                    <a:pt x="455" y="45"/>
                  </a:cubicBezTo>
                  <a:cubicBezTo>
                    <a:pt x="467" y="45"/>
                    <a:pt x="477" y="35"/>
                    <a:pt x="477" y="23"/>
                  </a:cubicBezTo>
                  <a:cubicBezTo>
                    <a:pt x="477" y="10"/>
                    <a:pt x="467" y="0"/>
                    <a:pt x="45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5"/>
                    <a:pt x="10" y="45"/>
                    <a:pt x="23" y="45"/>
                  </a:cubicBezTo>
                  <a:close/>
                  <a:moveTo>
                    <a:pt x="23" y="45"/>
                  </a:moveTo>
                  <a:cubicBezTo>
                    <a:pt x="23" y="45"/>
                    <a:pt x="23" y="45"/>
                    <a:pt x="23" y="45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46" name="Freeform 97">
              <a:extLst>
                <a:ext uri="{FF2B5EF4-FFF2-40B4-BE49-F238E27FC236}">
                  <a16:creationId xmlns:a16="http://schemas.microsoft.com/office/drawing/2014/main" id="{DA1A288A-B5D2-4242-B432-78ECED9B5DB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37218" y="3079433"/>
              <a:ext cx="133350" cy="12700"/>
            </a:xfrm>
            <a:custGeom>
              <a:avLst/>
              <a:gdLst>
                <a:gd name="T0" fmla="*/ 23 w 477"/>
                <a:gd name="T1" fmla="*/ 45 h 45"/>
                <a:gd name="T2" fmla="*/ 455 w 477"/>
                <a:gd name="T3" fmla="*/ 45 h 45"/>
                <a:gd name="T4" fmla="*/ 477 w 477"/>
                <a:gd name="T5" fmla="*/ 23 h 45"/>
                <a:gd name="T6" fmla="*/ 455 w 477"/>
                <a:gd name="T7" fmla="*/ 0 h 45"/>
                <a:gd name="T8" fmla="*/ 23 w 477"/>
                <a:gd name="T9" fmla="*/ 0 h 45"/>
                <a:gd name="T10" fmla="*/ 0 w 477"/>
                <a:gd name="T11" fmla="*/ 23 h 45"/>
                <a:gd name="T12" fmla="*/ 23 w 477"/>
                <a:gd name="T13" fmla="*/ 45 h 45"/>
                <a:gd name="T14" fmla="*/ 23 w 477"/>
                <a:gd name="T15" fmla="*/ 45 h 45"/>
                <a:gd name="T16" fmla="*/ 23 w 477"/>
                <a:gd name="T1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7" h="45">
                  <a:moveTo>
                    <a:pt x="23" y="45"/>
                  </a:moveTo>
                  <a:cubicBezTo>
                    <a:pt x="455" y="45"/>
                    <a:pt x="455" y="45"/>
                    <a:pt x="455" y="45"/>
                  </a:cubicBezTo>
                  <a:cubicBezTo>
                    <a:pt x="467" y="45"/>
                    <a:pt x="477" y="35"/>
                    <a:pt x="477" y="23"/>
                  </a:cubicBezTo>
                  <a:cubicBezTo>
                    <a:pt x="477" y="10"/>
                    <a:pt x="467" y="0"/>
                    <a:pt x="45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5"/>
                    <a:pt x="10" y="45"/>
                    <a:pt x="23" y="45"/>
                  </a:cubicBezTo>
                  <a:close/>
                  <a:moveTo>
                    <a:pt x="23" y="45"/>
                  </a:moveTo>
                  <a:cubicBezTo>
                    <a:pt x="23" y="45"/>
                    <a:pt x="23" y="45"/>
                    <a:pt x="23" y="45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</p:grp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2114BF08-1562-4B7B-A20B-4E6765F92A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5026" y="2660626"/>
            <a:ext cx="2084400" cy="1093857"/>
          </a:xfrm>
        </p:spPr>
        <p:txBody>
          <a:bodyPr lIns="129600">
            <a:normAutofit/>
          </a:bodyPr>
          <a:lstStyle>
            <a:lvl1pPr marL="180975" indent="-180975">
              <a:defRPr sz="1000"/>
            </a:lvl1pPr>
          </a:lstStyle>
          <a:p>
            <a:pPr lvl="0"/>
            <a:r>
              <a:rPr lang="nb-NO" noProof="0"/>
              <a:t>Tekst</a:t>
            </a:r>
          </a:p>
        </p:txBody>
      </p:sp>
      <p:sp>
        <p:nvSpPr>
          <p:cNvPr id="49" name="Text Placeholder 47">
            <a:extLst>
              <a:ext uri="{FF2B5EF4-FFF2-40B4-BE49-F238E27FC236}">
                <a16:creationId xmlns:a16="http://schemas.microsoft.com/office/drawing/2014/main" id="{A323426B-3AD7-45BC-A6DF-9E38AE4282D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9136" y="4406387"/>
            <a:ext cx="2084400" cy="1356739"/>
          </a:xfrm>
        </p:spPr>
        <p:txBody>
          <a:bodyPr lIns="129600">
            <a:normAutofit/>
          </a:bodyPr>
          <a:lstStyle>
            <a:lvl1pPr marL="180975" indent="-180975">
              <a:defRPr sz="1000"/>
            </a:lvl1pPr>
          </a:lstStyle>
          <a:p>
            <a:pPr lvl="0"/>
            <a:r>
              <a:rPr lang="nb-NO" noProof="0"/>
              <a:t>Tekst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5178DCE-E17D-44F9-88DA-5D2FABB9F9A8}"/>
              </a:ext>
            </a:extLst>
          </p:cNvPr>
          <p:cNvSpPr/>
          <p:nvPr userDrawn="1"/>
        </p:nvSpPr>
        <p:spPr>
          <a:xfrm>
            <a:off x="3486229" y="2372342"/>
            <a:ext cx="3276000" cy="4068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b-NO" sz="1400" b="1" noProof="0">
                <a:solidFill>
                  <a:schemeClr val="bg2">
                    <a:lumMod val="25000"/>
                  </a:schemeClr>
                </a:solidFill>
              </a:rPr>
              <a:t>Sammendrag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D59B7C6-0269-4CE4-9DE3-5D7148747FE1}"/>
              </a:ext>
            </a:extLst>
          </p:cNvPr>
          <p:cNvSpPr/>
          <p:nvPr userDrawn="1"/>
        </p:nvSpPr>
        <p:spPr>
          <a:xfrm>
            <a:off x="7601424" y="2372342"/>
            <a:ext cx="3276000" cy="4068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b-NO" sz="1400" b="1" noProof="0">
                <a:solidFill>
                  <a:schemeClr val="bg2">
                    <a:lumMod val="25000"/>
                  </a:schemeClr>
                </a:solidFill>
              </a:rPr>
              <a:t>Utvalgte oppdrag</a:t>
            </a:r>
          </a:p>
        </p:txBody>
      </p:sp>
      <p:sp>
        <p:nvSpPr>
          <p:cNvPr id="52" name="ZoneTexte 8">
            <a:extLst>
              <a:ext uri="{FF2B5EF4-FFF2-40B4-BE49-F238E27FC236}">
                <a16:creationId xmlns:a16="http://schemas.microsoft.com/office/drawing/2014/main" id="{D2DDA465-FE9D-4F3E-AF97-8E0EB42A26AE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Farge på tekst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0DED3A0-C445-4088-82E7-EC5510F00358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</p:spTree>
    <p:extLst>
      <p:ext uri="{BB962C8B-B14F-4D97-AF65-F5344CB8AC3E}">
        <p14:creationId xmlns:p14="http://schemas.microsoft.com/office/powerpoint/2010/main" val="30316423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kk rø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-8019"/>
            <a:ext cx="11473200" cy="6113615"/>
          </a:xfrm>
          <a:prstGeom prst="rect">
            <a:avLst/>
          </a:prstGeom>
          <a:gradFill flip="none" rotWithShape="1">
            <a:gsLst>
              <a:gs pos="50000">
                <a:schemeClr val="accent2"/>
              </a:gs>
              <a:gs pos="100000">
                <a:srgbClr val="EF7D00"/>
              </a:gs>
            </a:gsLst>
            <a:path path="circle">
              <a:fillToRect t="100000" r="100000"/>
            </a:path>
            <a:tileRect l="-100000" b="-100000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nb-NO" noProof="0">
              <a:solidFill>
                <a:schemeClr val="tx1"/>
              </a:solidFill>
            </a:endParaRPr>
          </a:p>
        </p:txBody>
      </p:sp>
      <p:sp>
        <p:nvSpPr>
          <p:cNvPr id="18" name="ZoneTexte 17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Farge på tekst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sp>
        <p:nvSpPr>
          <p:cNvPr id="38" name="Titre 1">
            <a:extLst>
              <a:ext uri="{FF2B5EF4-FFF2-40B4-BE49-F238E27FC236}">
                <a16:creationId xmlns:a16="http://schemas.microsoft.com/office/drawing/2014/main" id="{2A05F2E9-0514-4CF2-B6ED-CD31C493C1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8623" y="1706796"/>
            <a:ext cx="7806811" cy="612000"/>
          </a:xfrm>
        </p:spPr>
        <p:txBody>
          <a:bodyPr anchor="t"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nb-NO" noProof="0"/>
              <a:t>Tusen takk.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8832A72E-DA14-460B-8E61-E5027E89EF4F}"/>
              </a:ext>
            </a:extLst>
          </p:cNvPr>
          <p:cNvCxnSpPr>
            <a:cxnSpLocks/>
          </p:cNvCxnSpPr>
          <p:nvPr userDrawn="1"/>
        </p:nvCxnSpPr>
        <p:spPr>
          <a:xfrm>
            <a:off x="719138" y="2512219"/>
            <a:ext cx="721518" cy="0"/>
          </a:xfrm>
          <a:prstGeom prst="line">
            <a:avLst/>
          </a:prstGeom>
          <a:noFill/>
          <a:ln w="38100" cap="flat" cmpd="sng" algn="ctr">
            <a:solidFill>
              <a:schemeClr val="bg1"/>
            </a:solidFill>
            <a:prstDash val="solid"/>
            <a:miter lim="800000"/>
          </a:ln>
          <a:effectLst/>
        </p:spPr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535036-1AD0-45B1-AF7D-4CEBE3CD39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931" y="3290094"/>
            <a:ext cx="2844000" cy="1080000"/>
          </a:xfr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Tekst – Tahoma 8pt</a:t>
            </a:r>
          </a:p>
        </p:txBody>
      </p:sp>
    </p:spTree>
    <p:extLst>
      <p:ext uri="{BB962C8B-B14F-4D97-AF65-F5344CB8AC3E}">
        <p14:creationId xmlns:p14="http://schemas.microsoft.com/office/powerpoint/2010/main" val="244260636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kk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17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Farge på tekst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sp>
        <p:nvSpPr>
          <p:cNvPr id="38" name="Titre 1">
            <a:extLst>
              <a:ext uri="{FF2B5EF4-FFF2-40B4-BE49-F238E27FC236}">
                <a16:creationId xmlns:a16="http://schemas.microsoft.com/office/drawing/2014/main" id="{2A05F2E9-0514-4CF2-B6ED-CD31C493C1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8624" y="1706796"/>
            <a:ext cx="4080298" cy="612000"/>
          </a:xfrm>
        </p:spPr>
        <p:txBody>
          <a:bodyPr anchor="t"/>
          <a:lstStyle>
            <a:lvl1pPr>
              <a:defRPr sz="32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nb-NO" noProof="0"/>
              <a:t>Tusen takk.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8832A72E-DA14-460B-8E61-E5027E89EF4F}"/>
              </a:ext>
            </a:extLst>
          </p:cNvPr>
          <p:cNvCxnSpPr>
            <a:cxnSpLocks/>
          </p:cNvCxnSpPr>
          <p:nvPr userDrawn="1"/>
        </p:nvCxnSpPr>
        <p:spPr>
          <a:xfrm>
            <a:off x="719138" y="2512219"/>
            <a:ext cx="721518" cy="0"/>
          </a:xfrm>
          <a:prstGeom prst="lin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miter lim="800000"/>
          </a:ln>
          <a:effectLst/>
        </p:spPr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535036-1AD0-45B1-AF7D-4CEBE3CD39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931" y="3290094"/>
            <a:ext cx="2844000" cy="1080000"/>
          </a:xfrm>
        </p:spPr>
        <p:txBody>
          <a:bodyPr/>
          <a:lstStyle>
            <a:lvl1pPr marL="0" indent="0">
              <a:buNone/>
              <a:defRPr sz="1000">
                <a:solidFill>
                  <a:schemeClr val="bg2">
                    <a:lumMod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Tekst – Tahoma 8pt</a:t>
            </a:r>
          </a:p>
        </p:txBody>
      </p:sp>
      <p:pic>
        <p:nvPicPr>
          <p:cNvPr id="20" name="Picture 19" descr="A person standing next to a lake&#10;&#10;Description automatically generated">
            <a:extLst>
              <a:ext uri="{FF2B5EF4-FFF2-40B4-BE49-F238E27FC236}">
                <a16:creationId xmlns:a16="http://schemas.microsoft.com/office/drawing/2014/main" id="{DE1FBA9F-D6C7-4ACD-BA48-F0CD84A3CF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3211" t="19287"/>
          <a:stretch/>
        </p:blipFill>
        <p:spPr>
          <a:xfrm>
            <a:off x="6096000" y="1006828"/>
            <a:ext cx="4544736" cy="4566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047435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akk hv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615469A-3F47-4DE9-913B-7AF0B899C31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07530" y="3163137"/>
            <a:ext cx="4176941" cy="53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85587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e 4"/>
          <p:cNvGrpSpPr/>
          <p:nvPr userDrawn="1"/>
        </p:nvGrpSpPr>
        <p:grpSpPr>
          <a:xfrm>
            <a:off x="0" y="0"/>
            <a:ext cx="802800" cy="1052380"/>
            <a:chOff x="0" y="0"/>
            <a:chExt cx="802800" cy="1052380"/>
          </a:xfrm>
        </p:grpSpPr>
        <p:sp>
          <p:nvSpPr>
            <p:cNvPr id="6" name="Rektangel 5"/>
            <p:cNvSpPr/>
            <p:nvPr/>
          </p:nvSpPr>
          <p:spPr>
            <a:xfrm>
              <a:off x="0" y="0"/>
              <a:ext cx="802800" cy="10523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pic>
          <p:nvPicPr>
            <p:cNvPr id="7" name="Bilde 6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85400" y="543147"/>
              <a:ext cx="432000" cy="320727"/>
            </a:xfrm>
            <a:prstGeom prst="rect">
              <a:avLst/>
            </a:prstGeom>
          </p:spPr>
        </p:pic>
      </p:grp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20844CDF-4E2C-A648-B2C5-BD63BCF1CF1C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963048" y="1355725"/>
            <a:ext cx="10278195" cy="508317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nb-NO"/>
              <a:t>Text wide – Calibri 24pt</a:t>
            </a:r>
          </a:p>
          <a:p>
            <a:pPr lvl="1"/>
            <a:r>
              <a:rPr lang="nb-NO"/>
              <a:t>Second level 20pt</a:t>
            </a:r>
          </a:p>
          <a:p>
            <a:pPr lvl="2"/>
            <a:r>
              <a:rPr lang="nb-NO"/>
              <a:t>Third level 18pt</a:t>
            </a:r>
            <a:endParaRPr/>
          </a:p>
        </p:txBody>
      </p: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FE6DCF48-808E-4141-BBD8-D0D5007433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47" y="0"/>
            <a:ext cx="10278197" cy="1218457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>
            <a:lvl1pPr>
              <a:defRPr sz="3600" b="1" baseline="0">
                <a:latin typeface="+mn-lt"/>
              </a:defRPr>
            </a:lvl1pPr>
          </a:lstStyle>
          <a:p>
            <a:r>
              <a:rPr lang="nb-NO"/>
              <a:t>Title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314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orient="horz" pos="663">
          <p15:clr>
            <a:srgbClr val="FBAE40"/>
          </p15:clr>
        </p15:guide>
        <p15:guide id="4" pos="756">
          <p15:clr>
            <a:srgbClr val="FBAE40"/>
          </p15:clr>
        </p15:guide>
        <p15:guide id="5" pos="7174">
          <p15:clr>
            <a:srgbClr val="FBAE40"/>
          </p15:clr>
        </p15:guide>
        <p15:guide id="6" orient="horz" pos="4042">
          <p15:clr>
            <a:srgbClr val="FBAE40"/>
          </p15:clr>
        </p15:guide>
        <p15:guide id="7" orient="horz" pos="164">
          <p15:clr>
            <a:srgbClr val="FBAE40"/>
          </p15:clr>
        </p15:guide>
        <p15:guide id="8" pos="7423">
          <p15:clr>
            <a:srgbClr val="FBAE40"/>
          </p15:clr>
        </p15:guide>
        <p15:guide id="9" pos="506">
          <p15:clr>
            <a:srgbClr val="FBAE40"/>
          </p15:clr>
        </p15:guide>
        <p15:guide id="10" orient="horz" pos="1071">
          <p15:clr>
            <a:srgbClr val="FBAE40"/>
          </p15:clr>
        </p15:guide>
        <p15:guide id="11" pos="257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 peo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9BEF4435-62AC-381F-E3F1-F9B0ACA04006}"/>
              </a:ext>
            </a:extLst>
          </p:cNvPr>
          <p:cNvSpPr/>
          <p:nvPr userDrawn="1"/>
        </p:nvSpPr>
        <p:spPr>
          <a:xfrm>
            <a:off x="0" y="1979710"/>
            <a:ext cx="12192000" cy="2397968"/>
          </a:xfrm>
          <a:prstGeom prst="rect">
            <a:avLst/>
          </a:prstGeom>
          <a:gradFill flip="none" rotWithShape="1">
            <a:gsLst>
              <a:gs pos="60000">
                <a:srgbClr val="CF022B"/>
              </a:gs>
              <a:gs pos="10000">
                <a:srgbClr val="8B1D82"/>
              </a:gs>
              <a:gs pos="0">
                <a:srgbClr val="4D1D82"/>
              </a:gs>
              <a:gs pos="100000">
                <a:srgbClr val="F07D00"/>
              </a:gs>
            </a:gsLst>
            <a:lin ang="18900000" scaled="1"/>
            <a:tileRect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fr-FR" b="1" i="0">
              <a:solidFill>
                <a:schemeClr val="bg1"/>
              </a:solidFill>
              <a:latin typeface="Tahoma" panose="020B0604030504040204" pitchFamily="34" charset="0"/>
            </a:endParaRPr>
          </a:p>
        </p:txBody>
      </p:sp>
      <p:sp>
        <p:nvSpPr>
          <p:cNvPr id="12" name="Espace réservé pour une image  24">
            <a:extLst>
              <a:ext uri="{FF2B5EF4-FFF2-40B4-BE49-F238E27FC236}">
                <a16:creationId xmlns:a16="http://schemas.microsoft.com/office/drawing/2014/main" id="{38C0EC5A-0803-F17D-F041-C942523DCC6F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32117" y="1690206"/>
            <a:ext cx="1378405" cy="1378405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algn="ctr">
              <a:spcBef>
                <a:spcPts val="0"/>
              </a:spcBef>
              <a:defRPr/>
            </a:lvl1pPr>
          </a:lstStyle>
          <a:p>
            <a:r>
              <a:rPr lang="en-US"/>
              <a:t>Click icon to add picture</a:t>
            </a: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D070D1F7-78E7-5FC1-3D67-72099B12FDCA}"/>
              </a:ext>
            </a:extLst>
          </p:cNvPr>
          <p:cNvCxnSpPr>
            <a:cxnSpLocks/>
          </p:cNvCxnSpPr>
          <p:nvPr userDrawn="1"/>
        </p:nvCxnSpPr>
        <p:spPr>
          <a:xfrm>
            <a:off x="4066073" y="2179559"/>
            <a:ext cx="0" cy="1998271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1FEFCF34-4898-6C0A-A436-91F39F8826FA}"/>
              </a:ext>
            </a:extLst>
          </p:cNvPr>
          <p:cNvCxnSpPr>
            <a:cxnSpLocks/>
          </p:cNvCxnSpPr>
          <p:nvPr userDrawn="1"/>
        </p:nvCxnSpPr>
        <p:spPr>
          <a:xfrm>
            <a:off x="8129036" y="2179559"/>
            <a:ext cx="0" cy="1998271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Espace réservé pour une image  24">
            <a:extLst>
              <a:ext uri="{FF2B5EF4-FFF2-40B4-BE49-F238E27FC236}">
                <a16:creationId xmlns:a16="http://schemas.microsoft.com/office/drawing/2014/main" id="{2E8D2848-4F15-AB6E-6047-0CF04F194658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4695079" y="1690205"/>
            <a:ext cx="1378405" cy="1378405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algn="ctr">
              <a:spcBef>
                <a:spcPts val="0"/>
              </a:spcBef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Espace réservé pour une image  24">
            <a:extLst>
              <a:ext uri="{FF2B5EF4-FFF2-40B4-BE49-F238E27FC236}">
                <a16:creationId xmlns:a16="http://schemas.microsoft.com/office/drawing/2014/main" id="{02385139-5DA1-4075-CBF7-847181108C63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758041" y="1690205"/>
            <a:ext cx="1378405" cy="1378405"/>
          </a:xfrm>
          <a:custGeom>
            <a:avLst/>
            <a:gdLst>
              <a:gd name="connsiteX0" fmla="*/ 1292225 w 2584450"/>
              <a:gd name="connsiteY0" fmla="*/ 0 h 2584450"/>
              <a:gd name="connsiteX1" fmla="*/ 2584450 w 2584450"/>
              <a:gd name="connsiteY1" fmla="*/ 1292225 h 2584450"/>
              <a:gd name="connsiteX2" fmla="*/ 1292225 w 2584450"/>
              <a:gd name="connsiteY2" fmla="*/ 2584450 h 2584450"/>
              <a:gd name="connsiteX3" fmla="*/ 0 w 2584450"/>
              <a:gd name="connsiteY3" fmla="*/ 1292225 h 2584450"/>
              <a:gd name="connsiteX4" fmla="*/ 1292225 w 2584450"/>
              <a:gd name="connsiteY4" fmla="*/ 0 h 258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4450" h="2584450">
                <a:moveTo>
                  <a:pt x="1292225" y="0"/>
                </a:moveTo>
                <a:cubicBezTo>
                  <a:pt x="2005901" y="0"/>
                  <a:pt x="2584450" y="578549"/>
                  <a:pt x="2584450" y="1292225"/>
                </a:cubicBezTo>
                <a:cubicBezTo>
                  <a:pt x="2584450" y="2005901"/>
                  <a:pt x="2005901" y="2584450"/>
                  <a:pt x="1292225" y="2584450"/>
                </a:cubicBezTo>
                <a:cubicBezTo>
                  <a:pt x="578549" y="2584450"/>
                  <a:pt x="0" y="2005901"/>
                  <a:pt x="0" y="1292225"/>
                </a:cubicBezTo>
                <a:cubicBezTo>
                  <a:pt x="0" y="578549"/>
                  <a:pt x="578549" y="0"/>
                  <a:pt x="1292225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 lIns="0" tIns="972000" rIns="0" bIns="0">
            <a:noAutofit/>
          </a:bodyPr>
          <a:lstStyle>
            <a:lvl1pPr algn="ctr">
              <a:spcBef>
                <a:spcPts val="0"/>
              </a:spcBef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Espace réservé du texte 4">
            <a:extLst>
              <a:ext uri="{FF2B5EF4-FFF2-40B4-BE49-F238E27FC236}">
                <a16:creationId xmlns:a16="http://schemas.microsoft.com/office/drawing/2014/main" id="{91417C03-EE21-5832-4195-A64A561918D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32117" y="3335867"/>
            <a:ext cx="2876196" cy="516103"/>
          </a:xfrm>
          <a:prstGeom prst="rect">
            <a:avLst/>
          </a:prstGeom>
        </p:spPr>
        <p:txBody>
          <a:bodyPr anchor="t">
            <a:sp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600">
                <a:solidFill>
                  <a:schemeClr val="bg2"/>
                </a:solidFill>
                <a:latin typeface="+mn-lt"/>
              </a:defRPr>
            </a:lvl1pPr>
            <a:lvl2pPr>
              <a:defRPr sz="1800">
                <a:solidFill>
                  <a:schemeClr val="tx1"/>
                </a:solidFill>
                <a:latin typeface="+mj-lt"/>
              </a:defRPr>
            </a:lvl2pPr>
            <a:lvl3pPr>
              <a:defRPr sz="1800">
                <a:solidFill>
                  <a:schemeClr val="tx1"/>
                </a:solidFill>
                <a:latin typeface="+mj-lt"/>
              </a:defRPr>
            </a:lvl3pPr>
            <a:lvl4pPr>
              <a:defRPr sz="1800">
                <a:solidFill>
                  <a:schemeClr val="tx1"/>
                </a:solidFill>
                <a:latin typeface="+mj-lt"/>
              </a:defRPr>
            </a:lvl4pPr>
            <a:lvl5pPr>
              <a:defRPr sz="18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modify the mask text styles</a:t>
            </a:r>
            <a:endParaRPr lang="fr-FR"/>
          </a:p>
        </p:txBody>
      </p:sp>
      <p:sp>
        <p:nvSpPr>
          <p:cNvPr id="26" name="Espace réservé du texte 4">
            <a:extLst>
              <a:ext uri="{FF2B5EF4-FFF2-40B4-BE49-F238E27FC236}">
                <a16:creationId xmlns:a16="http://schemas.microsoft.com/office/drawing/2014/main" id="{BB3C27F5-3199-EA57-2349-37B04BCBEA0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695079" y="3332862"/>
            <a:ext cx="2876196" cy="516103"/>
          </a:xfrm>
          <a:prstGeom prst="rect">
            <a:avLst/>
          </a:prstGeom>
        </p:spPr>
        <p:txBody>
          <a:bodyPr anchor="t">
            <a:sp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600">
                <a:solidFill>
                  <a:schemeClr val="bg2"/>
                </a:solidFill>
                <a:latin typeface="+mn-lt"/>
              </a:defRPr>
            </a:lvl1pPr>
            <a:lvl2pPr>
              <a:defRPr sz="1800">
                <a:solidFill>
                  <a:schemeClr val="tx1"/>
                </a:solidFill>
                <a:latin typeface="+mj-lt"/>
              </a:defRPr>
            </a:lvl2pPr>
            <a:lvl3pPr>
              <a:defRPr sz="1800">
                <a:solidFill>
                  <a:schemeClr val="tx1"/>
                </a:solidFill>
                <a:latin typeface="+mj-lt"/>
              </a:defRPr>
            </a:lvl3pPr>
            <a:lvl4pPr>
              <a:defRPr sz="1800">
                <a:solidFill>
                  <a:schemeClr val="tx1"/>
                </a:solidFill>
                <a:latin typeface="+mj-lt"/>
              </a:defRPr>
            </a:lvl4pPr>
            <a:lvl5pPr>
              <a:defRPr sz="18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modify the mask text styles</a:t>
            </a:r>
            <a:endParaRPr lang="fr-FR"/>
          </a:p>
        </p:txBody>
      </p:sp>
      <p:sp>
        <p:nvSpPr>
          <p:cNvPr id="27" name="Espace réservé du texte 4">
            <a:extLst>
              <a:ext uri="{FF2B5EF4-FFF2-40B4-BE49-F238E27FC236}">
                <a16:creationId xmlns:a16="http://schemas.microsoft.com/office/drawing/2014/main" id="{0B99C295-A1BE-785A-60AA-59352A55F6C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758041" y="3332862"/>
            <a:ext cx="2876196" cy="516103"/>
          </a:xfrm>
          <a:prstGeom prst="rect">
            <a:avLst/>
          </a:prstGeom>
        </p:spPr>
        <p:txBody>
          <a:bodyPr anchor="t">
            <a:sp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600">
                <a:solidFill>
                  <a:schemeClr val="bg2"/>
                </a:solidFill>
                <a:latin typeface="+mn-lt"/>
              </a:defRPr>
            </a:lvl1pPr>
            <a:lvl2pPr>
              <a:defRPr sz="1800">
                <a:solidFill>
                  <a:schemeClr val="tx1"/>
                </a:solidFill>
                <a:latin typeface="+mj-lt"/>
              </a:defRPr>
            </a:lvl2pPr>
            <a:lvl3pPr>
              <a:defRPr sz="1800">
                <a:solidFill>
                  <a:schemeClr val="tx1"/>
                </a:solidFill>
                <a:latin typeface="+mj-lt"/>
              </a:defRPr>
            </a:lvl3pPr>
            <a:lvl4pPr>
              <a:defRPr sz="1800">
                <a:solidFill>
                  <a:schemeClr val="tx1"/>
                </a:solidFill>
                <a:latin typeface="+mj-lt"/>
              </a:defRPr>
            </a:lvl4pPr>
            <a:lvl5pPr>
              <a:defRPr sz="18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modify the mask text styles</a:t>
            </a:r>
            <a:endParaRPr lang="fr-FR"/>
          </a:p>
        </p:txBody>
      </p:sp>
      <p:sp>
        <p:nvSpPr>
          <p:cNvPr id="28" name="Espace réservé du texte 4">
            <a:extLst>
              <a:ext uri="{FF2B5EF4-FFF2-40B4-BE49-F238E27FC236}">
                <a16:creationId xmlns:a16="http://schemas.microsoft.com/office/drawing/2014/main" id="{B6F1E5B7-1768-A617-74F4-D06A06BB421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203791" y="2210014"/>
            <a:ext cx="1304522" cy="492443"/>
          </a:xfrm>
          <a:prstGeom prst="rect">
            <a:avLst/>
          </a:prstGeom>
        </p:spPr>
        <p:txBody>
          <a:bodyPr anchor="t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solidFill>
                  <a:schemeClr val="tx1"/>
                </a:solidFill>
                <a:latin typeface="+mj-lt"/>
              </a:defRPr>
            </a:lvl2pPr>
            <a:lvl3pPr>
              <a:defRPr sz="1800">
                <a:solidFill>
                  <a:schemeClr val="tx1"/>
                </a:solidFill>
                <a:latin typeface="+mj-lt"/>
              </a:defRPr>
            </a:lvl3pPr>
            <a:lvl4pPr>
              <a:defRPr sz="1800">
                <a:solidFill>
                  <a:schemeClr val="tx1"/>
                </a:solidFill>
                <a:latin typeface="+mj-lt"/>
              </a:defRPr>
            </a:lvl4pPr>
            <a:lvl5pPr>
              <a:defRPr sz="18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fr-FR"/>
              <a:t>Name</a:t>
            </a:r>
          </a:p>
          <a:p>
            <a:pPr lvl="0"/>
            <a:r>
              <a:rPr lang="fr-FR"/>
              <a:t>Job</a:t>
            </a:r>
          </a:p>
        </p:txBody>
      </p:sp>
      <p:sp>
        <p:nvSpPr>
          <p:cNvPr id="29" name="Espace réservé du texte 4">
            <a:extLst>
              <a:ext uri="{FF2B5EF4-FFF2-40B4-BE49-F238E27FC236}">
                <a16:creationId xmlns:a16="http://schemas.microsoft.com/office/drawing/2014/main" id="{3A88E2D2-B2A6-EB0F-0DD9-3C71C7C1C67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66753" y="2207009"/>
            <a:ext cx="1304522" cy="492443"/>
          </a:xfrm>
          <a:prstGeom prst="rect">
            <a:avLst/>
          </a:prstGeom>
        </p:spPr>
        <p:txBody>
          <a:bodyPr anchor="t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solidFill>
                  <a:schemeClr val="tx1"/>
                </a:solidFill>
                <a:latin typeface="+mj-lt"/>
              </a:defRPr>
            </a:lvl2pPr>
            <a:lvl3pPr>
              <a:defRPr sz="1800">
                <a:solidFill>
                  <a:schemeClr val="tx1"/>
                </a:solidFill>
                <a:latin typeface="+mj-lt"/>
              </a:defRPr>
            </a:lvl3pPr>
            <a:lvl4pPr>
              <a:defRPr sz="1800">
                <a:solidFill>
                  <a:schemeClr val="tx1"/>
                </a:solidFill>
                <a:latin typeface="+mj-lt"/>
              </a:defRPr>
            </a:lvl4pPr>
            <a:lvl5pPr>
              <a:defRPr sz="18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fr-FR"/>
              <a:t>Name</a:t>
            </a:r>
          </a:p>
          <a:p>
            <a:pPr lvl="0"/>
            <a:r>
              <a:rPr lang="fr-FR"/>
              <a:t>Job</a:t>
            </a:r>
          </a:p>
        </p:txBody>
      </p:sp>
      <p:sp>
        <p:nvSpPr>
          <p:cNvPr id="30" name="Espace réservé du texte 4">
            <a:extLst>
              <a:ext uri="{FF2B5EF4-FFF2-40B4-BE49-F238E27FC236}">
                <a16:creationId xmlns:a16="http://schemas.microsoft.com/office/drawing/2014/main" id="{D374C3FC-1FA3-C2C4-328B-BCF785BBE23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0329715" y="2207009"/>
            <a:ext cx="1304522" cy="492443"/>
          </a:xfrm>
          <a:prstGeom prst="rect">
            <a:avLst/>
          </a:prstGeom>
        </p:spPr>
        <p:txBody>
          <a:bodyPr anchor="t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6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solidFill>
                  <a:schemeClr val="tx1"/>
                </a:solidFill>
                <a:latin typeface="+mj-lt"/>
              </a:defRPr>
            </a:lvl2pPr>
            <a:lvl3pPr>
              <a:defRPr sz="1800">
                <a:solidFill>
                  <a:schemeClr val="tx1"/>
                </a:solidFill>
                <a:latin typeface="+mj-lt"/>
              </a:defRPr>
            </a:lvl3pPr>
            <a:lvl4pPr>
              <a:defRPr sz="1800">
                <a:solidFill>
                  <a:schemeClr val="tx1"/>
                </a:solidFill>
                <a:latin typeface="+mj-lt"/>
              </a:defRPr>
            </a:lvl4pPr>
            <a:lvl5pPr>
              <a:defRPr sz="18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fr-FR"/>
              <a:t>Name</a:t>
            </a:r>
          </a:p>
          <a:p>
            <a:pPr lvl="0"/>
            <a:r>
              <a:rPr lang="fr-FR"/>
              <a:t>Job</a:t>
            </a:r>
          </a:p>
        </p:txBody>
      </p:sp>
      <p:cxnSp>
        <p:nvCxnSpPr>
          <p:cNvPr id="31" name="Connecteur droit 30">
            <a:extLst>
              <a:ext uri="{FF2B5EF4-FFF2-40B4-BE49-F238E27FC236}">
                <a16:creationId xmlns:a16="http://schemas.microsoft.com/office/drawing/2014/main" id="{B0ADD9D4-0571-A540-D90F-BF0AC0EAC5DC}"/>
              </a:ext>
            </a:extLst>
          </p:cNvPr>
          <p:cNvCxnSpPr>
            <a:cxnSpLocks/>
          </p:cNvCxnSpPr>
          <p:nvPr userDrawn="1"/>
        </p:nvCxnSpPr>
        <p:spPr>
          <a:xfrm>
            <a:off x="4066073" y="4545629"/>
            <a:ext cx="0" cy="1020989"/>
          </a:xfrm>
          <a:prstGeom prst="line">
            <a:avLst/>
          </a:prstGeom>
          <a:ln w="127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31">
            <a:extLst>
              <a:ext uri="{FF2B5EF4-FFF2-40B4-BE49-F238E27FC236}">
                <a16:creationId xmlns:a16="http://schemas.microsoft.com/office/drawing/2014/main" id="{4E4EDC8E-06AA-8542-3D11-8C116BD1C5E4}"/>
              </a:ext>
            </a:extLst>
          </p:cNvPr>
          <p:cNvCxnSpPr>
            <a:cxnSpLocks/>
          </p:cNvCxnSpPr>
          <p:nvPr userDrawn="1"/>
        </p:nvCxnSpPr>
        <p:spPr>
          <a:xfrm>
            <a:off x="8129036" y="4545629"/>
            <a:ext cx="0" cy="1020989"/>
          </a:xfrm>
          <a:prstGeom prst="line">
            <a:avLst/>
          </a:prstGeom>
          <a:ln w="12700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Espace réservé du texte 4">
            <a:extLst>
              <a:ext uri="{FF2B5EF4-FFF2-40B4-BE49-F238E27FC236}">
                <a16:creationId xmlns:a16="http://schemas.microsoft.com/office/drawing/2014/main" id="{8EB0B704-1A29-1280-AC69-74E591E6E982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32117" y="4607982"/>
            <a:ext cx="2876193" cy="958636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600">
                <a:solidFill>
                  <a:schemeClr val="tx1"/>
                </a:solidFill>
                <a:latin typeface="+mn-lt"/>
              </a:defRPr>
            </a:lvl1pPr>
            <a:lvl2pPr>
              <a:defRPr sz="1800">
                <a:solidFill>
                  <a:schemeClr val="tx1"/>
                </a:solidFill>
                <a:latin typeface="+mj-lt"/>
              </a:defRPr>
            </a:lvl2pPr>
            <a:lvl3pPr>
              <a:defRPr sz="1800">
                <a:solidFill>
                  <a:schemeClr val="tx1"/>
                </a:solidFill>
                <a:latin typeface="+mj-lt"/>
              </a:defRPr>
            </a:lvl3pPr>
            <a:lvl4pPr>
              <a:defRPr sz="1800">
                <a:solidFill>
                  <a:schemeClr val="tx1"/>
                </a:solidFill>
                <a:latin typeface="+mj-lt"/>
              </a:defRPr>
            </a:lvl4pPr>
            <a:lvl5pPr>
              <a:defRPr sz="18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modify the mask text styles</a:t>
            </a:r>
            <a:endParaRPr lang="fr-FR"/>
          </a:p>
        </p:txBody>
      </p:sp>
      <p:sp>
        <p:nvSpPr>
          <p:cNvPr id="34" name="Espace réservé du texte 4">
            <a:extLst>
              <a:ext uri="{FF2B5EF4-FFF2-40B4-BE49-F238E27FC236}">
                <a16:creationId xmlns:a16="http://schemas.microsoft.com/office/drawing/2014/main" id="{C515FE8C-2BBC-DA86-453F-301AA36BA6C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4695079" y="4604977"/>
            <a:ext cx="2876193" cy="958636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600">
                <a:solidFill>
                  <a:schemeClr val="tx1"/>
                </a:solidFill>
                <a:latin typeface="+mn-lt"/>
              </a:defRPr>
            </a:lvl1pPr>
            <a:lvl2pPr>
              <a:defRPr sz="1800">
                <a:solidFill>
                  <a:schemeClr val="tx1"/>
                </a:solidFill>
                <a:latin typeface="+mj-lt"/>
              </a:defRPr>
            </a:lvl2pPr>
            <a:lvl3pPr>
              <a:defRPr sz="1800">
                <a:solidFill>
                  <a:schemeClr val="tx1"/>
                </a:solidFill>
                <a:latin typeface="+mj-lt"/>
              </a:defRPr>
            </a:lvl3pPr>
            <a:lvl4pPr>
              <a:defRPr sz="1800">
                <a:solidFill>
                  <a:schemeClr val="tx1"/>
                </a:solidFill>
                <a:latin typeface="+mj-lt"/>
              </a:defRPr>
            </a:lvl4pPr>
            <a:lvl5pPr>
              <a:defRPr sz="18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modify the mask text styles</a:t>
            </a:r>
            <a:endParaRPr lang="fr-FR"/>
          </a:p>
        </p:txBody>
      </p:sp>
      <p:sp>
        <p:nvSpPr>
          <p:cNvPr id="35" name="Espace réservé du texte 4">
            <a:extLst>
              <a:ext uri="{FF2B5EF4-FFF2-40B4-BE49-F238E27FC236}">
                <a16:creationId xmlns:a16="http://schemas.microsoft.com/office/drawing/2014/main" id="{49B1FCA9-1DD3-0C57-8E7E-F0518280CE4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758041" y="4607982"/>
            <a:ext cx="2876194" cy="958636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lnSpc>
                <a:spcPct val="110000"/>
              </a:lnSpc>
              <a:spcBef>
                <a:spcPts val="0"/>
              </a:spcBef>
              <a:defRPr sz="1600">
                <a:solidFill>
                  <a:schemeClr val="tx1"/>
                </a:solidFill>
                <a:latin typeface="+mn-lt"/>
              </a:defRPr>
            </a:lvl1pPr>
            <a:lvl2pPr>
              <a:defRPr sz="1800">
                <a:solidFill>
                  <a:schemeClr val="tx1"/>
                </a:solidFill>
                <a:latin typeface="+mj-lt"/>
              </a:defRPr>
            </a:lvl2pPr>
            <a:lvl3pPr>
              <a:defRPr sz="1800">
                <a:solidFill>
                  <a:schemeClr val="tx1"/>
                </a:solidFill>
                <a:latin typeface="+mj-lt"/>
              </a:defRPr>
            </a:lvl3pPr>
            <a:lvl4pPr>
              <a:defRPr sz="1800">
                <a:solidFill>
                  <a:schemeClr val="tx1"/>
                </a:solidFill>
                <a:latin typeface="+mj-lt"/>
              </a:defRPr>
            </a:lvl4pPr>
            <a:lvl5pPr>
              <a:defRPr sz="18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modify the mask text styles</a:t>
            </a:r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EF03C9C-4A35-3646-DC10-D7ECE1785F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74713" y="404813"/>
            <a:ext cx="10442575" cy="470898"/>
          </a:xfrm>
        </p:spPr>
        <p:txBody>
          <a:bodyPr wrap="square" anchor="t">
            <a:spAutoFit/>
          </a:bodyPr>
          <a:lstStyle>
            <a:lvl1pPr>
              <a:spcBef>
                <a:spcPts val="0"/>
              </a:spcBef>
              <a:defRPr/>
            </a:lvl1pPr>
          </a:lstStyle>
          <a:p>
            <a:r>
              <a:rPr lang="fr-FR" noProof="0"/>
              <a:t>Click to </a:t>
            </a:r>
            <a:r>
              <a:rPr lang="fr-FR" noProof="0" err="1"/>
              <a:t>edit</a:t>
            </a:r>
            <a:r>
              <a:rPr lang="fr-FR" noProof="0"/>
              <a:t> master </a:t>
            </a:r>
            <a:r>
              <a:rPr lang="fr-FR" noProof="0" err="1"/>
              <a:t>title</a:t>
            </a:r>
            <a:endParaRPr lang="en-US"/>
          </a:p>
        </p:txBody>
      </p:sp>
      <p:sp>
        <p:nvSpPr>
          <p:cNvPr id="4" name="Espace réservé du texte 13">
            <a:extLst>
              <a:ext uri="{FF2B5EF4-FFF2-40B4-BE49-F238E27FC236}">
                <a16:creationId xmlns:a16="http://schemas.microsoft.com/office/drawing/2014/main" id="{F62196AA-170B-F89F-1D5D-2F5E84E4B36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74713" y="980880"/>
            <a:ext cx="10442575" cy="276999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r>
              <a:rPr lang="en-US"/>
              <a:t>Click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45768169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A2CDD-F7F1-5A9F-4EA8-BC5B6E2F84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B98F2A-84C9-8A46-4422-B0478D6F3E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9ABFB-E867-16B3-B377-D75B2779C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95F31-D996-4F51-8D6F-5126C50B00C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79F2CA-FB27-70FF-4113-AB0C2F8A4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33D73F-5B3F-289F-43EB-D7C9012B7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03281-3AC1-4203-8794-19FBEB777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20399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61391-F639-3D5D-EC40-B41416E14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EF8F3-98E9-4A4F-6FCE-468FBF072C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E73807-1B93-D575-6652-359749EBC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95F31-D996-4F51-8D6F-5126C50B00C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A9A0A3-39BA-87F9-9F3C-999F404C5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A43FB-CCB5-5F19-80B4-91F63921A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03281-3AC1-4203-8794-19FBEB777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30645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BD188-B2BE-FAB9-B230-2DBAA78BC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A22A3E-E212-8BC3-8BB9-64B61E7FC4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3F52F-BA6E-425E-5FCA-BEBD8E9C5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95F31-D996-4F51-8D6F-5126C50B00C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DE5DC-92CC-CDFE-742A-D0532D93A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766EA-66F1-5336-1010-2E68A2AD1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03281-3AC1-4203-8794-19FBEB777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931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479D9-42BE-41DE-8D6A-EF2F1F77A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B4E435-02C4-48E4-BE66-D7C06F730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A136-6D25-45FC-8152-63C171252AA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83D60F-49D8-4326-B5B4-D49A1156C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DD6860-6425-4C1C-B0E6-89F9E16D3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51712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864A1-17DA-29A7-4E80-D79B1FAD9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A4A12-D10A-A6D4-786C-8C9107FFE0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BC7D92-CC9B-9ECB-0399-46E2B40F50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4AC0C6-9964-001A-DF0D-0DBE98200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95F31-D996-4F51-8D6F-5126C50B00C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AAAB07-8A43-135C-0BCC-A859B6D87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9DAF49-1E5B-0D02-4B39-ED94529BE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03281-3AC1-4203-8794-19FBEB777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479080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AB9D7-FD17-4E7B-8CE0-E52559796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8119F4-83DA-594E-5FD8-CA12DFB2E8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5BBA97-599A-487E-B768-099D203E0D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6251EC-7046-FDC2-F406-036BF39B45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A38488-7AAE-61F7-A484-BA8CA2CE6A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712735-C358-A0E6-9356-385347242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95F31-D996-4F51-8D6F-5126C50B00C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DDA369-043F-D2C8-168A-BAD06A38B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813F64-82F4-A143-4AB5-7B55D959F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03281-3AC1-4203-8794-19FBEB777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041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F3D17-E0E3-CFCF-C262-08ED6094D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EFE614-B678-8564-3F9D-53CA829CB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95F31-D996-4F51-8D6F-5126C50B00C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945B29-3970-24DF-05CF-72BDA331C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D1CCA6-96C4-4F55-5953-FE234A9E8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03281-3AC1-4203-8794-19FBEB777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538220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0158DD-AFDF-70AA-B84A-11DBA0CB5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95F31-D996-4F51-8D6F-5126C50B00C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73B61A-297F-02C3-33FE-B92DC845E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181ADA-756B-BF3F-F32F-438EFB8F5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03281-3AC1-4203-8794-19FBEB777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999062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E9D9B-798F-08E3-30D5-FA6838322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D2996-B5BB-178C-B94F-D74DD15E3F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91BC5F-64B9-936C-0C4A-D1B5990122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D85DA6-404D-9A55-17FB-6169C48A9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95F31-D996-4F51-8D6F-5126C50B00C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2C49C3-0700-D245-06C8-B90CE1AE4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4966FD-C025-204C-D42C-48FEFA69D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03281-3AC1-4203-8794-19FBEB777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32380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5E58C-D172-0F3D-45BB-AC525D0C5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C96544-611D-6843-0A1D-0D4012E33C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D70853-25F7-64E1-D7C2-80182FBEFF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885C56-DC43-B4C0-189C-64937E206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95F31-D996-4F51-8D6F-5126C50B00C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F6EFC-0F82-F592-DF46-1B4804175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6EFF52-455B-7CDB-FCB4-0CE1712DA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03281-3AC1-4203-8794-19FBEB777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538931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E081C-29FE-BC72-8CBA-C1C48E90C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07C701-970B-CCF3-FD0B-9F3A4464B3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01BB1-EF5F-8345-2F10-8E8DDBC0F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95F31-D996-4F51-8D6F-5126C50B00C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74EEAD-D515-5620-DF44-7C84692E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D8C00E-75FB-5ACC-70BD-46246B696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03281-3AC1-4203-8794-19FBEB777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216556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81BC5E-1C69-6E2D-7FEA-80E5759E56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5E1FC6-EC3D-D79F-07AB-3AE626A123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D1C4B5-0CB7-4BDB-7F99-FEA4D8EC0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95F31-D996-4F51-8D6F-5126C50B00C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12B13-EFE2-CAF3-F734-9130B8CE9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46D2E-BDF6-AE30-39B0-B95721213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03281-3AC1-4203-8794-19FBEB777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646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9AC0B4-3005-44F1-B92D-CF1BAB5AC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A136-6D25-45FC-8152-63C171252AA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6BD583-3643-4A4E-ABEB-406C1EF6C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67E524-D968-484F-9829-AA1B5146F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4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047AB-A82B-4217-A766-147215C82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EF677E-52BF-4050-B265-2439E9A163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1736F6-3390-4C40-8324-B45CCC7BB2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A0E42-8D58-441D-B012-4042C6CCC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A136-6D25-45FC-8152-63C171252AA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3BF06F-2CDB-4CB4-A204-DA1A5B170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66CC07-848C-4D1A-A9C7-759C594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284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98B09-38A4-47E2-A4EE-C8718458F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9F0017-D44D-48EC-9213-4D9C27887D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0EBF34-256B-4781-B52A-4BCB3DAAE0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954753-21FE-470F-9752-529316C73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A136-6D25-45FC-8152-63C171252AA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84B268-6036-48C1-8833-F392437FC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E8991E-E7C1-4691-8ACE-CB488D900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493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9" Type="http://schemas.openxmlformats.org/officeDocument/2006/relationships/slideLayout" Target="../slideLayouts/slideLayout50.xml"/><Relationship Id="rId21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45.xml"/><Relationship Id="rId42" Type="http://schemas.openxmlformats.org/officeDocument/2006/relationships/slideLayout" Target="../slideLayouts/slideLayout53.xml"/><Relationship Id="rId47" Type="http://schemas.openxmlformats.org/officeDocument/2006/relationships/image" Target="../media/image2.png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37" Type="http://schemas.openxmlformats.org/officeDocument/2006/relationships/slideLayout" Target="../slideLayouts/slideLayout48.xml"/><Relationship Id="rId40" Type="http://schemas.openxmlformats.org/officeDocument/2006/relationships/slideLayout" Target="../slideLayouts/slideLayout51.xml"/><Relationship Id="rId45" Type="http://schemas.openxmlformats.org/officeDocument/2006/relationships/slideLayout" Target="../slideLayouts/slideLayout56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4" Type="http://schemas.openxmlformats.org/officeDocument/2006/relationships/slideLayout" Target="../slideLayouts/slideLayout55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43" Type="http://schemas.openxmlformats.org/officeDocument/2006/relationships/slideLayout" Target="../slideLayouts/slideLayout54.xml"/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38" Type="http://schemas.openxmlformats.org/officeDocument/2006/relationships/slideLayout" Target="../slideLayouts/slideLayout49.xml"/><Relationship Id="rId46" Type="http://schemas.openxmlformats.org/officeDocument/2006/relationships/theme" Target="../theme/theme2.xml"/><Relationship Id="rId20" Type="http://schemas.openxmlformats.org/officeDocument/2006/relationships/slideLayout" Target="../slideLayouts/slideLayout31.xml"/><Relationship Id="rId41" Type="http://schemas.openxmlformats.org/officeDocument/2006/relationships/slideLayout" Target="../slideLayouts/slideLayout5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CCFB66-6782-4708-B7AF-8C6C3BA0B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F6024-7DCC-4100-8609-1AF420D25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FF9A5-CC9E-43A8-A33B-9DC4F9B155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AA136-6D25-45FC-8152-63C171252AA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7E542-9A4B-4D66-8606-C1A16AF2C5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22F54-285A-422E-A5D8-6CD6F42D90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kstSylinder 7">
            <a:extLst>
              <a:ext uri="{FF2B5EF4-FFF2-40B4-BE49-F238E27FC236}">
                <a16:creationId xmlns:a16="http://schemas.microsoft.com/office/drawing/2014/main" id="{02615896-9AB2-EC08-0BFC-46B75534D8C9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57340"/>
            <a:ext cx="1030288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nb-NO" sz="900">
                <a:solidFill>
                  <a:srgbClr val="CF022B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C2 - Restricted use </a:t>
            </a:r>
          </a:p>
        </p:txBody>
      </p:sp>
    </p:spTree>
    <p:extLst>
      <p:ext uri="{BB962C8B-B14F-4D97-AF65-F5344CB8AC3E}">
        <p14:creationId xmlns:p14="http://schemas.microsoft.com/office/powerpoint/2010/main" val="3787739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F798E53-107F-468D-A86A-B9E27C8FB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nb-NO" noProof="0"/>
              <a:t>Tittel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3116353-A2DB-400D-836D-10B770C82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137" y="1662545"/>
            <a:ext cx="10751504" cy="44563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b-NO" noProof="0"/>
              <a:t>Tekst – Tahoma 18pt</a:t>
            </a:r>
          </a:p>
          <a:p>
            <a:pPr lvl="1"/>
            <a:r>
              <a:rPr lang="nb-NO" noProof="0"/>
              <a:t>Andre nivå</a:t>
            </a:r>
          </a:p>
          <a:p>
            <a:pPr lvl="2"/>
            <a:r>
              <a:rPr lang="nb-NO" noProof="0"/>
              <a:t>Tredje nivå</a:t>
            </a:r>
          </a:p>
          <a:p>
            <a:pPr lvl="3"/>
            <a:r>
              <a:rPr lang="nb-NO" noProof="0"/>
              <a:t>Fjerde nivå</a:t>
            </a:r>
          </a:p>
          <a:p>
            <a:pPr lvl="4"/>
            <a:r>
              <a:rPr lang="nb-NO" noProof="0"/>
              <a:t>		</a:t>
            </a:r>
          </a:p>
          <a:p>
            <a:pPr lvl="3"/>
            <a:endParaRPr lang="nb-NO" noProof="0"/>
          </a:p>
          <a:p>
            <a:pPr lvl="2"/>
            <a:endParaRPr lang="nb-NO" noProof="0"/>
          </a:p>
        </p:txBody>
      </p:sp>
      <p:pic>
        <p:nvPicPr>
          <p:cNvPr id="10" name="Image 9"/>
          <p:cNvPicPr>
            <a:picLocks noChangeAspect="1"/>
          </p:cNvPicPr>
          <p:nvPr userDrawn="1"/>
        </p:nvPicPr>
        <p:blipFill>
          <a:blip r:embed="rId4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89532" y="6268043"/>
            <a:ext cx="1587153" cy="3952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CB9381-E012-D66A-B5E9-B3DBA96265A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0" y="6720840"/>
            <a:ext cx="700088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900">
                <a:solidFill>
                  <a:srgbClr val="CF022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C2 - Restricted</a:t>
            </a:r>
          </a:p>
        </p:txBody>
      </p:sp>
    </p:spTree>
    <p:extLst>
      <p:ext uri="{BB962C8B-B14F-4D97-AF65-F5344CB8AC3E}">
        <p14:creationId xmlns:p14="http://schemas.microsoft.com/office/powerpoint/2010/main" val="3270985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6" r:id="rId45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ts val="600"/>
        </a:spcBef>
        <a:buNone/>
        <a:defRPr sz="3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5600" indent="-355600" algn="l" defTabSz="914400" rtl="0" eaLnBrk="1" latinLnBrk="0" hangingPunct="1">
        <a:lnSpc>
          <a:spcPct val="100000"/>
        </a:lnSpc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25475" indent="-269875" algn="l" defTabSz="914400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004888" indent="-285750" algn="l" defTabSz="914400" rtl="0" eaLnBrk="1" latinLnBrk="0" hangingPunct="1">
        <a:lnSpc>
          <a:spcPct val="100000"/>
        </a:lnSpc>
        <a:spcBef>
          <a:spcPts val="600"/>
        </a:spcBef>
        <a:buClr>
          <a:schemeClr val="tx1"/>
        </a:buClr>
        <a:buSzPct val="80000"/>
        <a:buFont typeface="Arial" panose="020B0604020202020204" pitchFamily="34" charset="0"/>
        <a:buChar char="•"/>
        <a:defRPr sz="14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065213" indent="-171450" algn="l" defTabSz="914400" rtl="0" eaLnBrk="1" latinLnBrk="0" hangingPunct="1">
        <a:lnSpc>
          <a:spcPct val="100000"/>
        </a:lnSpc>
        <a:spcBef>
          <a:spcPts val="600"/>
        </a:spcBef>
        <a:buSzPct val="80000"/>
        <a:buFont typeface="Arial" panose="020B0604020202020204" pitchFamily="34" charset="0"/>
        <a:buChar char="•"/>
        <a:defRPr sz="12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980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9CA56D-0E48-9B9E-5816-C99358478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CF7216-0083-39C5-34C6-87B6EDE472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6F9C8-2B7E-CFBA-91FB-E3046D902C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395F31-D996-4F51-8D6F-5126C50B00CF}" type="datetimeFigureOut">
              <a:rPr lang="en-US" smtClean="0"/>
              <a:t>4/4/2024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FBBB1-8E27-D97A-E8C3-AA665C84F2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71170-729F-4938-C473-55A7959F11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903281-3AC1-4203-8794-19FBEB777A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819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hyperlink" Target="https://msandbu.org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5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apple.com/en-us/101903" TargetMode="External"/><Relationship Id="rId2" Type="http://schemas.openxmlformats.org/officeDocument/2006/relationships/hyperlink" Target="https://service01/" TargetMode="External"/><Relationship Id="rId1" Type="http://schemas.openxmlformats.org/officeDocument/2006/relationships/slideLayout" Target="../slideLayouts/slideLayout58.xml"/><Relationship Id="rId4" Type="http://schemas.openxmlformats.org/officeDocument/2006/relationships/image" Target="../media/image3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58.xml"/><Relationship Id="rId4" Type="http://schemas.openxmlformats.org/officeDocument/2006/relationships/image" Target="../media/image3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5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5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58.xml"/><Relationship Id="rId5" Type="http://schemas.openxmlformats.org/officeDocument/2006/relationships/hyperlink" Target="https://learn.microsoft.com/en-us/entra/global-secure-access/reference-points-of-presence" TargetMode="Externa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95918FA-53DE-70F8-8B67-3CA53C5F56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9200" y="1041400"/>
            <a:ext cx="9144000" cy="2387600"/>
          </a:xfrm>
        </p:spPr>
        <p:txBody>
          <a:bodyPr anchor="t">
            <a:normAutofit fontScale="90000"/>
          </a:bodyPr>
          <a:lstStyle/>
          <a:p>
            <a:r>
              <a:rPr lang="nb-NO" b="1" i="0" dirty="0">
                <a:effectLst/>
                <a:latin typeface="+mn-lt"/>
              </a:rPr>
              <a:t>Microsoft Global Secure Access</a:t>
            </a:r>
            <a:br>
              <a:rPr lang="nb-NO" b="1" i="0" dirty="0">
                <a:effectLst/>
                <a:latin typeface="+mn-lt"/>
              </a:rPr>
            </a:br>
            <a:br>
              <a:rPr lang="nb-NO" sz="4000" b="1" i="0" dirty="0">
                <a:effectLst/>
                <a:latin typeface="+mn-lt"/>
              </a:rPr>
            </a:br>
            <a:br>
              <a:rPr lang="nb-NO" sz="4000" b="1" i="0" dirty="0">
                <a:effectLst/>
                <a:latin typeface="+mn-lt"/>
              </a:rPr>
            </a:br>
            <a:br>
              <a:rPr lang="nb-NO" sz="4000" b="1" i="0" dirty="0">
                <a:effectLst/>
                <a:latin typeface="+mn-lt"/>
              </a:rPr>
            </a:br>
            <a:endParaRPr lang="en-US" dirty="0">
              <a:latin typeface="+mn-lt"/>
            </a:endParaRPr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2230235B-0F01-E6FA-7FE3-10FDAD5E48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0157" y="2107509"/>
            <a:ext cx="5760640" cy="1368152"/>
          </a:xfrm>
        </p:spPr>
        <p:txBody>
          <a:bodyPr>
            <a:normAutofit fontScale="92500" lnSpcReduction="20000"/>
          </a:bodyPr>
          <a:lstStyle/>
          <a:p>
            <a:r>
              <a:rPr lang="de-CH" sz="3600" b="1" dirty="0">
                <a:latin typeface="+mn-lt"/>
              </a:rPr>
              <a:t>Marius Sandbu </a:t>
            </a:r>
          </a:p>
          <a:p>
            <a:r>
              <a:rPr lang="de-CH" sz="2800" b="1" dirty="0"/>
              <a:t>Cloud Evangelist – Sopra Steria Norway</a:t>
            </a:r>
          </a:p>
          <a:p>
            <a:r>
              <a:rPr lang="de-CH" sz="2800" b="1" dirty="0"/>
              <a:t>Blog: </a:t>
            </a:r>
            <a:r>
              <a:rPr lang="de-CH" sz="2800" b="1" dirty="0">
                <a:hlinkClick r:id="rId2"/>
              </a:rPr>
              <a:t>https://msandbu.org</a:t>
            </a:r>
            <a:endParaRPr lang="de-CH" sz="2800" b="1" dirty="0"/>
          </a:p>
          <a:p>
            <a:endParaRPr lang="de-CH" sz="2800" b="1" dirty="0"/>
          </a:p>
        </p:txBody>
      </p:sp>
      <p:pic>
        <p:nvPicPr>
          <p:cNvPr id="3" name="Picture 2" descr="A person kissing a camel&#10;&#10;Description automatically generated">
            <a:extLst>
              <a:ext uri="{FF2B5EF4-FFF2-40B4-BE49-F238E27FC236}">
                <a16:creationId xmlns:a16="http://schemas.microsoft.com/office/drawing/2014/main" id="{1857FA68-05F2-36CE-A4C1-BABD9C6AAC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2698" y="1896969"/>
            <a:ext cx="3867872" cy="2175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7247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7D20D09-D7B5-EA4F-10E6-5296586F1D2E}"/>
              </a:ext>
            </a:extLst>
          </p:cNvPr>
          <p:cNvSpPr txBox="1">
            <a:spLocks/>
          </p:cNvSpPr>
          <p:nvPr/>
        </p:nvSpPr>
        <p:spPr>
          <a:xfrm>
            <a:off x="1599290" y="626494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b-NO" sz="30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Microsoft Entra Private Access</a:t>
            </a:r>
            <a:endParaRPr lang="en-US" sz="3000" b="1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Picture 2" descr="Diagram of the Quick Access traffic flow for private resources.">
            <a:extLst>
              <a:ext uri="{FF2B5EF4-FFF2-40B4-BE49-F238E27FC236}">
                <a16:creationId xmlns:a16="http://schemas.microsoft.com/office/drawing/2014/main" id="{D4E9D918-C65B-95A8-1558-3415D8A30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1643208"/>
            <a:ext cx="11280855" cy="3343129"/>
          </a:xfrm>
          <a:prstGeom prst="rect">
            <a:avLst/>
          </a:prstGeom>
          <a:solidFill>
            <a:srgbClr val="C00000"/>
          </a:solidFill>
        </p:spPr>
      </p:pic>
      <p:sp>
        <p:nvSpPr>
          <p:cNvPr id="3" name="Rectangle: Rounded Corners 44">
            <a:extLst>
              <a:ext uri="{FF2B5EF4-FFF2-40B4-BE49-F238E27FC236}">
                <a16:creationId xmlns:a16="http://schemas.microsoft.com/office/drawing/2014/main" id="{1879A3CA-B78A-6017-5B03-C17C2CB8AC96}"/>
              </a:ext>
            </a:extLst>
          </p:cNvPr>
          <p:cNvSpPr/>
          <p:nvPr/>
        </p:nvSpPr>
        <p:spPr>
          <a:xfrm>
            <a:off x="571500" y="5171928"/>
            <a:ext cx="2813933" cy="910200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2400" b="1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Traffic</a:t>
            </a:r>
            <a:r>
              <a:rPr kumimoji="0" lang="nb-NO" sz="2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nb-NO" sz="2400" b="1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tunneled</a:t>
            </a:r>
            <a:r>
              <a:rPr kumimoji="0" lang="nb-NO" sz="2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over R-TCP</a:t>
            </a: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Rectangle: Rounded Corners 44">
            <a:extLst>
              <a:ext uri="{FF2B5EF4-FFF2-40B4-BE49-F238E27FC236}">
                <a16:creationId xmlns:a16="http://schemas.microsoft.com/office/drawing/2014/main" id="{2FBCB756-5F80-CA11-F976-32E43DD3C08C}"/>
              </a:ext>
            </a:extLst>
          </p:cNvPr>
          <p:cNvSpPr/>
          <p:nvPr/>
        </p:nvSpPr>
        <p:spPr>
          <a:xfrm>
            <a:off x="3576638" y="5171928"/>
            <a:ext cx="4205287" cy="910200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Just </a:t>
            </a:r>
            <a:r>
              <a:rPr kumimoji="0" lang="nb-NO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remember</a:t>
            </a:r>
            <a:r>
              <a:rPr kumimoji="0" lang="nb-NO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nb-NO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that</a:t>
            </a:r>
            <a:r>
              <a:rPr kumimoji="0" lang="nb-NO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it WILL </a:t>
            </a:r>
            <a:r>
              <a:rPr kumimoji="0" lang="nb-NO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</a:t>
            </a:r>
            <a:r>
              <a:rPr kumimoji="0" lang="nb-NO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nb-NO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some</a:t>
            </a:r>
            <a:r>
              <a:rPr kumimoji="0" lang="nb-NO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nb-NO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latency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Rectangle: Rounded Corners 44">
            <a:extLst>
              <a:ext uri="{FF2B5EF4-FFF2-40B4-BE49-F238E27FC236}">
                <a16:creationId xmlns:a16="http://schemas.microsoft.com/office/drawing/2014/main" id="{5EADA3CC-48D3-8BDE-06F4-3CE1910BB641}"/>
              </a:ext>
            </a:extLst>
          </p:cNvPr>
          <p:cNvSpPr/>
          <p:nvPr/>
        </p:nvSpPr>
        <p:spPr>
          <a:xfrm>
            <a:off x="7958138" y="5171928"/>
            <a:ext cx="3894217" cy="910200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sz="2000" b="1" dirty="0">
                <a:solidFill>
                  <a:prstClr val="whit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Requires Windows Server.... (but can run anywhere)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3169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ekst 1">
            <a:extLst>
              <a:ext uri="{FF2B5EF4-FFF2-40B4-BE49-F238E27FC236}">
                <a16:creationId xmlns:a16="http://schemas.microsoft.com/office/drawing/2014/main" id="{5D1AA410-7A86-B348-9B96-B210A16588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94243" y="1320232"/>
            <a:ext cx="10749412" cy="4345867"/>
          </a:xfrm>
        </p:spPr>
        <p:txBody>
          <a:bodyPr>
            <a:normAutofit/>
          </a:bodyPr>
          <a:lstStyle/>
          <a:p>
            <a:r>
              <a:rPr lang="nb-NO" sz="2400" dirty="0" err="1"/>
              <a:t>Uses</a:t>
            </a:r>
            <a:r>
              <a:rPr lang="nb-NO" sz="2400" dirty="0"/>
              <a:t> a </a:t>
            </a:r>
            <a:r>
              <a:rPr lang="nb-NO" sz="2400" dirty="0" err="1"/>
              <a:t>lightweight</a:t>
            </a:r>
            <a:r>
              <a:rPr lang="nb-NO" sz="2400" dirty="0"/>
              <a:t> filter driver </a:t>
            </a:r>
            <a:r>
              <a:rPr lang="nb-NO" sz="2400" dirty="0" err="1"/>
              <a:t>on</a:t>
            </a:r>
            <a:r>
              <a:rPr lang="nb-NO" sz="2400" dirty="0"/>
              <a:t> </a:t>
            </a:r>
            <a:r>
              <a:rPr lang="nb-NO" sz="2400" dirty="0" err="1"/>
              <a:t>the</a:t>
            </a:r>
            <a:r>
              <a:rPr lang="nb-NO" sz="2400" dirty="0"/>
              <a:t> OS (Windows)</a:t>
            </a:r>
          </a:p>
          <a:p>
            <a:r>
              <a:rPr lang="nb-NO" sz="2400" dirty="0"/>
              <a:t>Can co-existing with a VPN services (but you really shouldnt..) </a:t>
            </a:r>
          </a:p>
          <a:p>
            <a:r>
              <a:rPr lang="nb-NO" sz="2400" dirty="0"/>
              <a:t>Forwarding profiles that decides if traffic should be routed trough it</a:t>
            </a:r>
          </a:p>
          <a:p>
            <a:r>
              <a:rPr lang="nb-NO" sz="2400" dirty="0"/>
              <a:t>Requires Entra ID Joined</a:t>
            </a:r>
          </a:p>
          <a:p>
            <a:r>
              <a:rPr lang="nb-NO" sz="2400" dirty="0"/>
              <a:t>If Client is not </a:t>
            </a:r>
            <a:r>
              <a:rPr lang="nb-NO" sz="2400" dirty="0" err="1"/>
              <a:t>able</a:t>
            </a:r>
            <a:r>
              <a:rPr lang="nb-NO" sz="2400" dirty="0"/>
              <a:t> to </a:t>
            </a:r>
            <a:r>
              <a:rPr lang="nb-NO" sz="2400" dirty="0" err="1"/>
              <a:t>connect</a:t>
            </a:r>
            <a:r>
              <a:rPr lang="nb-NO" sz="2400" dirty="0"/>
              <a:t> </a:t>
            </a:r>
            <a:r>
              <a:rPr lang="nb-NO" sz="2400" dirty="0" err="1"/>
              <a:t>the</a:t>
            </a:r>
            <a:r>
              <a:rPr lang="nb-NO" sz="2400" dirty="0"/>
              <a:t> service </a:t>
            </a:r>
            <a:r>
              <a:rPr lang="nb-NO" sz="2400" dirty="0" err="1"/>
              <a:t>will</a:t>
            </a:r>
            <a:r>
              <a:rPr lang="nb-NO" sz="2400" dirty="0"/>
              <a:t> bypass </a:t>
            </a:r>
            <a:r>
              <a:rPr lang="nb-NO" sz="2400" dirty="0" err="1"/>
              <a:t>the</a:t>
            </a:r>
            <a:r>
              <a:rPr lang="nb-NO" sz="2400" dirty="0"/>
              <a:t> </a:t>
            </a:r>
            <a:r>
              <a:rPr lang="nb-NO" sz="2400" dirty="0" err="1"/>
              <a:t>traffic</a:t>
            </a:r>
            <a:endParaRPr lang="nb-NO" sz="2400" dirty="0"/>
          </a:p>
          <a:p>
            <a:pPr lvl="1"/>
            <a:r>
              <a:rPr lang="nb-NO" sz="2000" dirty="0" err="1"/>
              <a:t>Unless</a:t>
            </a:r>
            <a:r>
              <a:rPr lang="nb-NO" sz="2000" dirty="0"/>
              <a:t> </a:t>
            </a:r>
            <a:r>
              <a:rPr lang="nb-NO" sz="2000" dirty="0" err="1"/>
              <a:t>Conditional</a:t>
            </a:r>
            <a:r>
              <a:rPr lang="nb-NO" sz="2000" dirty="0"/>
              <a:t> </a:t>
            </a:r>
            <a:r>
              <a:rPr lang="nb-NO" sz="2000" dirty="0" err="1"/>
              <a:t>policies</a:t>
            </a:r>
            <a:r>
              <a:rPr lang="nb-NO" sz="2000" dirty="0"/>
              <a:t> </a:t>
            </a:r>
            <a:r>
              <a:rPr lang="nb-NO" sz="2000" dirty="0" err="1"/>
              <a:t>are</a:t>
            </a:r>
            <a:r>
              <a:rPr lang="nb-NO" sz="2000" dirty="0"/>
              <a:t> </a:t>
            </a:r>
            <a:r>
              <a:rPr lang="nb-NO" sz="2000" dirty="0" err="1"/>
              <a:t>properly</a:t>
            </a:r>
            <a:r>
              <a:rPr lang="nb-NO" sz="2000" dirty="0"/>
              <a:t> </a:t>
            </a:r>
            <a:r>
              <a:rPr lang="nb-NO" sz="2000" dirty="0" err="1"/>
              <a:t>configured</a:t>
            </a:r>
            <a:endParaRPr lang="nb-NO" sz="2000" dirty="0"/>
          </a:p>
          <a:p>
            <a:r>
              <a:rPr lang="nb-NO" sz="2400" dirty="0"/>
              <a:t>For Android </a:t>
            </a:r>
            <a:r>
              <a:rPr lang="nb-NO" sz="2400" dirty="0" err="1"/>
              <a:t>requires</a:t>
            </a:r>
            <a:r>
              <a:rPr lang="nb-NO" sz="2400" dirty="0"/>
              <a:t> defender for </a:t>
            </a:r>
            <a:r>
              <a:rPr lang="nb-NO" sz="2400" dirty="0" err="1"/>
              <a:t>endpoint</a:t>
            </a:r>
            <a:endParaRPr lang="nb-NO" sz="2400" dirty="0"/>
          </a:p>
          <a:p>
            <a:pPr lvl="1"/>
            <a:endParaRPr lang="nb-NO" sz="2400" dirty="0"/>
          </a:p>
          <a:p>
            <a:endParaRPr lang="nb-NO" sz="2400" dirty="0"/>
          </a:p>
        </p:txBody>
      </p:sp>
      <p:sp>
        <p:nvSpPr>
          <p:cNvPr id="3" name="Tittel 2">
            <a:extLst>
              <a:ext uri="{FF2B5EF4-FFF2-40B4-BE49-F238E27FC236}">
                <a16:creationId xmlns:a16="http://schemas.microsoft.com/office/drawing/2014/main" id="{B659DAF3-50F6-6C34-0A6A-648F32A3B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GSA Client		</a:t>
            </a:r>
          </a:p>
        </p:txBody>
      </p:sp>
      <p:pic>
        <p:nvPicPr>
          <p:cNvPr id="1026" name="Picture 2" descr="Screenshot showing the client is connected.">
            <a:extLst>
              <a:ext uri="{FF2B5EF4-FFF2-40B4-BE49-F238E27FC236}">
                <a16:creationId xmlns:a16="http://schemas.microsoft.com/office/drawing/2014/main" id="{E2485FD2-16D8-AEC1-5634-3A1F61B4D5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7260" y="4236275"/>
            <a:ext cx="4811851" cy="246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kstSylinder 5">
            <a:extLst>
              <a:ext uri="{FF2B5EF4-FFF2-40B4-BE49-F238E27FC236}">
                <a16:creationId xmlns:a16="http://schemas.microsoft.com/office/drawing/2014/main" id="{69BC48EC-0991-2FCB-B31C-03FF6C48261D}"/>
              </a:ext>
            </a:extLst>
          </p:cNvPr>
          <p:cNvSpPr txBox="1"/>
          <p:nvPr/>
        </p:nvSpPr>
        <p:spPr>
          <a:xfrm>
            <a:off x="521264" y="4537732"/>
            <a:ext cx="6136480" cy="923330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r>
              <a:rPr lang="nb-NO" b="1" i="0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Events</a:t>
            </a:r>
            <a:r>
              <a:rPr lang="nb-NO" b="1" i="0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and logs </a:t>
            </a:r>
            <a:r>
              <a:rPr lang="nb-NO" b="1" i="0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are</a:t>
            </a:r>
            <a:r>
              <a:rPr lang="nb-NO" b="1" i="0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nb-NO" b="1" i="0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stored</a:t>
            </a:r>
            <a:r>
              <a:rPr lang="nb-NO" b="1" i="0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 </a:t>
            </a:r>
          </a:p>
          <a:p>
            <a:r>
              <a:rPr lang="nb-NO" b="0" i="0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Applications and Services/Microsoft/Windows/Global </a:t>
            </a:r>
            <a:r>
              <a:rPr lang="nb-NO" b="0" i="0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Secure</a:t>
            </a:r>
            <a:r>
              <a:rPr lang="nb-NO" b="0" i="0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Access Client/</a:t>
            </a:r>
            <a:r>
              <a:rPr lang="nb-NO" b="0" i="0" dirty="0" err="1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Operational</a:t>
            </a:r>
            <a:endParaRPr lang="nb-NO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7142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2EE2AF55-6F84-2734-D8B2-BEBE02F42F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37" y="739140"/>
            <a:ext cx="10751504" cy="468000"/>
          </a:xfrm>
        </p:spPr>
        <p:txBody>
          <a:bodyPr>
            <a:noAutofit/>
          </a:bodyPr>
          <a:lstStyle/>
          <a:p>
            <a:r>
              <a:rPr lang="nb-NO" sz="3600" b="1" dirty="0"/>
              <a:t>Configure Application Proxy</a:t>
            </a:r>
            <a:endParaRPr lang="en-US" sz="36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A9197B-22C5-30D0-D65B-3CE928B1B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445" y="1282972"/>
            <a:ext cx="10250466" cy="4885523"/>
          </a:xfrm>
          <a:prstGeom prst="rect">
            <a:avLst/>
          </a:prstGeom>
        </p:spPr>
      </p:pic>
      <p:sp>
        <p:nvSpPr>
          <p:cNvPr id="8" name="Rectangle: Rounded Corners 1">
            <a:extLst>
              <a:ext uri="{FF2B5EF4-FFF2-40B4-BE49-F238E27FC236}">
                <a16:creationId xmlns:a16="http://schemas.microsoft.com/office/drawing/2014/main" id="{9A141F8D-3D8D-52BD-2124-F78EA101ECB2}"/>
              </a:ext>
            </a:extLst>
          </p:cNvPr>
          <p:cNvSpPr/>
          <p:nvPr/>
        </p:nvSpPr>
        <p:spPr>
          <a:xfrm>
            <a:off x="9134857" y="2531890"/>
            <a:ext cx="2744795" cy="1112361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Make sure to </a:t>
            </a:r>
            <a:r>
              <a:rPr kumimoji="0" lang="nb-NO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change</a:t>
            </a: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nb-NO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accordingly</a:t>
            </a: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to </a:t>
            </a:r>
            <a:r>
              <a:rPr kumimoji="0" lang="nb-NO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each</a:t>
            </a: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region (</a:t>
            </a:r>
            <a:r>
              <a:rPr kumimoji="0" lang="nb-NO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proximity</a:t>
            </a:r>
            <a:r>
              <a:rPr lang="nb-NO" b="1" dirty="0">
                <a:solidFill>
                  <a:srgbClr val="FFFFFF"/>
                </a:solidFill>
                <a:latin typeface="Tahoma"/>
              </a:rPr>
              <a:t>)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10" name="Rectangle: Rounded Corners 1">
            <a:extLst>
              <a:ext uri="{FF2B5EF4-FFF2-40B4-BE49-F238E27FC236}">
                <a16:creationId xmlns:a16="http://schemas.microsoft.com/office/drawing/2014/main" id="{0A36471B-5FE6-477A-587F-CE16B549368A}"/>
              </a:ext>
            </a:extLst>
          </p:cNvPr>
          <p:cNvSpPr/>
          <p:nvPr/>
        </p:nvSpPr>
        <p:spPr>
          <a:xfrm>
            <a:off x="9160443" y="3805598"/>
            <a:ext cx="2744795" cy="1112361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Multiple Connectors in a Group will load balance sessions</a:t>
            </a:r>
            <a:endParaRPr kumimoji="0" lang="en-US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49011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tel 2">
            <a:extLst>
              <a:ext uri="{FF2B5EF4-FFF2-40B4-BE49-F238E27FC236}">
                <a16:creationId xmlns:a16="http://schemas.microsoft.com/office/drawing/2014/main" id="{FC9E670D-83F7-267B-5BB1-5ACA44190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37" y="739140"/>
            <a:ext cx="10751504" cy="468000"/>
          </a:xfrm>
        </p:spPr>
        <p:txBody>
          <a:bodyPr>
            <a:noAutofit/>
          </a:bodyPr>
          <a:lstStyle/>
          <a:p>
            <a:r>
              <a:rPr lang="nb-NO" sz="3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Forward policies</a:t>
            </a:r>
          </a:p>
        </p:txBody>
      </p:sp>
      <p:sp>
        <p:nvSpPr>
          <p:cNvPr id="9" name="Rectangle: Rounded Corners 1">
            <a:extLst>
              <a:ext uri="{FF2B5EF4-FFF2-40B4-BE49-F238E27FC236}">
                <a16:creationId xmlns:a16="http://schemas.microsoft.com/office/drawing/2014/main" id="{AB16B3A7-4C17-6CE4-8CCD-E144FEACA612}"/>
              </a:ext>
            </a:extLst>
          </p:cNvPr>
          <p:cNvSpPr/>
          <p:nvPr/>
        </p:nvSpPr>
        <p:spPr>
          <a:xfrm>
            <a:off x="8580877" y="1283768"/>
            <a:ext cx="2744795" cy="914663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b="1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Policies</a:t>
            </a:r>
            <a:r>
              <a:rPr kumimoji="0" lang="nb-NO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nb-NO" b="1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that</a:t>
            </a:r>
            <a:r>
              <a:rPr kumimoji="0" lang="nb-NO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nb-NO" b="1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define</a:t>
            </a:r>
            <a:r>
              <a:rPr kumimoji="0" lang="nb-NO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nb-NO" b="1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what</a:t>
            </a:r>
            <a:r>
              <a:rPr kumimoji="0" lang="nb-NO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nb-NO" b="1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kind</a:t>
            </a:r>
            <a:r>
              <a:rPr kumimoji="0" lang="nb-NO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nb-NO" b="1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</a:t>
            </a:r>
            <a:r>
              <a:rPr kumimoji="0" lang="nb-NO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nb-NO" b="1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traffic</a:t>
            </a:r>
            <a:r>
              <a:rPr kumimoji="0" lang="nb-NO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nb-NO" b="1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should</a:t>
            </a:r>
            <a:r>
              <a:rPr kumimoji="0" lang="nb-NO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be </a:t>
            </a:r>
            <a:r>
              <a:rPr kumimoji="0" lang="nb-NO" b="1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routed</a:t>
            </a:r>
            <a:endParaRPr kumimoji="0" lang="en-US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ectangle: Rounded Corners 1">
            <a:extLst>
              <a:ext uri="{FF2B5EF4-FFF2-40B4-BE49-F238E27FC236}">
                <a16:creationId xmlns:a16="http://schemas.microsoft.com/office/drawing/2014/main" id="{A7121D60-DC16-2FB1-966F-ACC608BC235C}"/>
              </a:ext>
            </a:extLst>
          </p:cNvPr>
          <p:cNvSpPr/>
          <p:nvPr/>
        </p:nvSpPr>
        <p:spPr>
          <a:xfrm>
            <a:off x="8580877" y="2514337"/>
            <a:ext cx="2744795" cy="1194063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Services/Networks not </a:t>
            </a:r>
            <a:r>
              <a:rPr kumimoji="0" lang="nb-NO" b="1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defined</a:t>
            </a:r>
            <a:r>
              <a:rPr kumimoji="0" lang="nb-NO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nb-NO" b="1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will</a:t>
            </a:r>
            <a:r>
              <a:rPr kumimoji="0" lang="nb-NO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not be </a:t>
            </a:r>
            <a:r>
              <a:rPr kumimoji="0" lang="nb-NO" b="1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routed</a:t>
            </a:r>
            <a:r>
              <a:rPr kumimoji="0" lang="nb-NO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via </a:t>
            </a:r>
            <a:r>
              <a:rPr kumimoji="0" lang="nb-NO" b="1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</a:t>
            </a:r>
            <a:r>
              <a:rPr kumimoji="0" lang="nb-NO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service</a:t>
            </a:r>
            <a:endParaRPr kumimoji="0" lang="en-US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Rectangle: Rounded Corners 1">
            <a:extLst>
              <a:ext uri="{FF2B5EF4-FFF2-40B4-BE49-F238E27FC236}">
                <a16:creationId xmlns:a16="http://schemas.microsoft.com/office/drawing/2014/main" id="{5F16D4C2-70B4-529A-F597-BA95C4586E96}"/>
              </a:ext>
            </a:extLst>
          </p:cNvPr>
          <p:cNvSpPr/>
          <p:nvPr/>
        </p:nvSpPr>
        <p:spPr>
          <a:xfrm>
            <a:off x="8580877" y="3877145"/>
            <a:ext cx="2744795" cy="910756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b="1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</a:t>
            </a:r>
            <a:r>
              <a:rPr kumimoji="0" lang="nb-NO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be </a:t>
            </a:r>
            <a:r>
              <a:rPr kumimoji="0" lang="nb-NO" b="1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viewed</a:t>
            </a:r>
            <a:r>
              <a:rPr kumimoji="0" lang="nb-NO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as a split-</a:t>
            </a:r>
            <a:r>
              <a:rPr kumimoji="0" lang="nb-NO" b="1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tunnelig</a:t>
            </a:r>
            <a:r>
              <a:rPr kumimoji="0" lang="nb-NO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nb-NO" b="1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mechanism</a:t>
            </a:r>
            <a:endParaRPr kumimoji="0" lang="en-US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Rectangle: Rounded Corners 1">
            <a:extLst>
              <a:ext uri="{FF2B5EF4-FFF2-40B4-BE49-F238E27FC236}">
                <a16:creationId xmlns:a16="http://schemas.microsoft.com/office/drawing/2014/main" id="{C50274EE-4855-2A7D-3663-BAE45EB8F2F8}"/>
              </a:ext>
            </a:extLst>
          </p:cNvPr>
          <p:cNvSpPr/>
          <p:nvPr/>
        </p:nvSpPr>
        <p:spPr>
          <a:xfrm>
            <a:off x="8580876" y="4929383"/>
            <a:ext cx="2744795" cy="910756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NOTE: Currently only the agent can use private access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ECC783-784D-1062-0C8E-5A29DC771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471" y="1353786"/>
            <a:ext cx="7902909" cy="367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230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ekst 1">
            <a:extLst>
              <a:ext uri="{FF2B5EF4-FFF2-40B4-BE49-F238E27FC236}">
                <a16:creationId xmlns:a16="http://schemas.microsoft.com/office/drawing/2014/main" id="{37CDEF13-4941-419F-B286-8A0DB139ED52}"/>
              </a:ext>
            </a:extLst>
          </p:cNvPr>
          <p:cNvSpPr txBox="1">
            <a:spLocks/>
          </p:cNvSpPr>
          <p:nvPr/>
        </p:nvSpPr>
        <p:spPr>
          <a:xfrm>
            <a:off x="720183" y="1780674"/>
            <a:ext cx="10749412" cy="4345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Quick Access</a:t>
            </a:r>
          </a:p>
          <a:p>
            <a:pPr lvl="1"/>
            <a:r>
              <a:rPr lang="nb-N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Used to define access to a large set of resources</a:t>
            </a:r>
          </a:p>
          <a:p>
            <a:pPr lvl="1"/>
            <a:r>
              <a:rPr lang="nb-N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Such as IP, IP Range or FQDN + Ports that you want to alllow</a:t>
            </a:r>
          </a:p>
          <a:p>
            <a:pPr lvl="1"/>
            <a:r>
              <a:rPr lang="nb-N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Only one conditional access policy can be assigned to that scope</a:t>
            </a:r>
          </a:p>
          <a:p>
            <a:pPr lvl="1"/>
            <a:endParaRPr lang="nb-NO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nb-NO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 App Access</a:t>
            </a:r>
          </a:p>
          <a:p>
            <a:pPr lvl="1"/>
            <a:r>
              <a:rPr lang="nb-N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Used to defined access to a single service</a:t>
            </a:r>
          </a:p>
          <a:p>
            <a:pPr lvl="1"/>
            <a:r>
              <a:rPr lang="nb-N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 have multiple conditional access policies to a subset of users</a:t>
            </a:r>
          </a:p>
          <a:p>
            <a:pPr lvl="1"/>
            <a:endParaRPr lang="nb-NO" sz="2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ittel 2">
            <a:extLst>
              <a:ext uri="{FF2B5EF4-FFF2-40B4-BE49-F238E27FC236}">
                <a16:creationId xmlns:a16="http://schemas.microsoft.com/office/drawing/2014/main" id="{E9283270-A19D-30D4-DCCF-A6A4D67F6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37" y="739140"/>
            <a:ext cx="10751504" cy="468000"/>
          </a:xfrm>
        </p:spPr>
        <p:txBody>
          <a:bodyPr>
            <a:noAutofit/>
          </a:bodyPr>
          <a:lstStyle/>
          <a:p>
            <a:r>
              <a:rPr lang="nb-NO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Quick Access and Enterprise Applications</a:t>
            </a:r>
          </a:p>
        </p:txBody>
      </p:sp>
    </p:spTree>
    <p:extLst>
      <p:ext uri="{BB962C8B-B14F-4D97-AF65-F5344CB8AC3E}">
        <p14:creationId xmlns:p14="http://schemas.microsoft.com/office/powerpoint/2010/main" val="4161286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tel 2">
            <a:extLst>
              <a:ext uri="{FF2B5EF4-FFF2-40B4-BE49-F238E27FC236}">
                <a16:creationId xmlns:a16="http://schemas.microsoft.com/office/drawing/2014/main" id="{E9283270-A19D-30D4-DCCF-A6A4D67F6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37" y="739140"/>
            <a:ext cx="10751504" cy="468000"/>
          </a:xfrm>
        </p:spPr>
        <p:txBody>
          <a:bodyPr>
            <a:noAutofit/>
          </a:bodyPr>
          <a:lstStyle/>
          <a:p>
            <a:r>
              <a:rPr lang="nb-NO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 with Per App Access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0C424D-A191-3332-1D9A-F6F3484CF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519" y="1392029"/>
            <a:ext cx="8283314" cy="4843399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FE5AB9E6-5F86-ABAC-A243-941B2E6BAB4C}"/>
              </a:ext>
            </a:extLst>
          </p:cNvPr>
          <p:cNvSpPr/>
          <p:nvPr/>
        </p:nvSpPr>
        <p:spPr>
          <a:xfrm>
            <a:off x="2996119" y="4131013"/>
            <a:ext cx="5291847" cy="2308698"/>
          </a:xfrm>
          <a:prstGeom prst="frame">
            <a:avLst>
              <a:gd name="adj1" fmla="val 379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: Rounded Corners 1">
            <a:extLst>
              <a:ext uri="{FF2B5EF4-FFF2-40B4-BE49-F238E27FC236}">
                <a16:creationId xmlns:a16="http://schemas.microsoft.com/office/drawing/2014/main" id="{B5654B2A-C102-95DB-F826-24CFEFEC5589}"/>
              </a:ext>
            </a:extLst>
          </p:cNvPr>
          <p:cNvSpPr/>
          <p:nvPr/>
        </p:nvSpPr>
        <p:spPr>
          <a:xfrm>
            <a:off x="4897335" y="4306813"/>
            <a:ext cx="2744795" cy="699689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 be IP, IP Range or FQDN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Rectangle: Rounded Corners 1">
            <a:extLst>
              <a:ext uri="{FF2B5EF4-FFF2-40B4-BE49-F238E27FC236}">
                <a16:creationId xmlns:a16="http://schemas.microsoft.com/office/drawing/2014/main" id="{020D390E-41C9-C0C5-4ADB-6060AA815876}"/>
              </a:ext>
            </a:extLst>
          </p:cNvPr>
          <p:cNvSpPr/>
          <p:nvPr/>
        </p:nvSpPr>
        <p:spPr>
          <a:xfrm>
            <a:off x="5691760" y="3402140"/>
            <a:ext cx="3030708" cy="699689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Remeber this checkbox to route traffic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ectangle: Rounded Corners 1">
            <a:extLst>
              <a:ext uri="{FF2B5EF4-FFF2-40B4-BE49-F238E27FC236}">
                <a16:creationId xmlns:a16="http://schemas.microsoft.com/office/drawing/2014/main" id="{FE4EA5AF-FCD0-2438-3282-33936F28078C}"/>
              </a:ext>
            </a:extLst>
          </p:cNvPr>
          <p:cNvSpPr/>
          <p:nvPr/>
        </p:nvSpPr>
        <p:spPr>
          <a:xfrm>
            <a:off x="383700" y="2905328"/>
            <a:ext cx="2618904" cy="570688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Add access via users and groups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ectangle: Rounded Corners 1">
            <a:extLst>
              <a:ext uri="{FF2B5EF4-FFF2-40B4-BE49-F238E27FC236}">
                <a16:creationId xmlns:a16="http://schemas.microsoft.com/office/drawing/2014/main" id="{C304F6ED-CBF0-B9C3-F3D7-ADEFA701DF1E}"/>
              </a:ext>
            </a:extLst>
          </p:cNvPr>
          <p:cNvSpPr/>
          <p:nvPr/>
        </p:nvSpPr>
        <p:spPr>
          <a:xfrm>
            <a:off x="289666" y="5171873"/>
            <a:ext cx="2618904" cy="570688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Optionally add CA rules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39968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tel 2">
            <a:extLst>
              <a:ext uri="{FF2B5EF4-FFF2-40B4-BE49-F238E27FC236}">
                <a16:creationId xmlns:a16="http://schemas.microsoft.com/office/drawing/2014/main" id="{E9283270-A19D-30D4-DCCF-A6A4D67F6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37" y="739140"/>
            <a:ext cx="10751504" cy="468000"/>
          </a:xfrm>
        </p:spPr>
        <p:txBody>
          <a:bodyPr>
            <a:noAutofit/>
          </a:bodyPr>
          <a:lstStyle/>
          <a:p>
            <a:r>
              <a:rPr lang="nb-NO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 with Per App Access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8C13D6-C525-1D14-5B3A-73F1F784A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381" y="1422494"/>
            <a:ext cx="7470843" cy="29743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BF6DD28-3452-E13B-80D6-7B267D9CE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1283" y="1718553"/>
            <a:ext cx="3419059" cy="371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3132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tel 2">
            <a:extLst>
              <a:ext uri="{FF2B5EF4-FFF2-40B4-BE49-F238E27FC236}">
                <a16:creationId xmlns:a16="http://schemas.microsoft.com/office/drawing/2014/main" id="{E9283270-A19D-30D4-DCCF-A6A4D67F6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37" y="739140"/>
            <a:ext cx="10751504" cy="468000"/>
          </a:xfrm>
        </p:spPr>
        <p:txBody>
          <a:bodyPr>
            <a:noAutofit/>
          </a:bodyPr>
          <a:lstStyle/>
          <a:p>
            <a:r>
              <a:rPr lang="nb-NO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 with Per App Access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A61313-B486-D86C-E964-B6EFB52FCF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026" y="1430742"/>
            <a:ext cx="9779540" cy="4220530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17409248-0E22-587B-66A8-621A75651C23}"/>
              </a:ext>
            </a:extLst>
          </p:cNvPr>
          <p:cNvSpPr/>
          <p:nvPr/>
        </p:nvSpPr>
        <p:spPr>
          <a:xfrm>
            <a:off x="2619983" y="4182894"/>
            <a:ext cx="5291847" cy="1588851"/>
          </a:xfrm>
          <a:prstGeom prst="frame">
            <a:avLst>
              <a:gd name="adj1" fmla="val 3792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34902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tel 2">
            <a:extLst>
              <a:ext uri="{FF2B5EF4-FFF2-40B4-BE49-F238E27FC236}">
                <a16:creationId xmlns:a16="http://schemas.microsoft.com/office/drawing/2014/main" id="{E9283270-A19D-30D4-DCCF-A6A4D67F6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37" y="739140"/>
            <a:ext cx="10751504" cy="468000"/>
          </a:xfrm>
        </p:spPr>
        <p:txBody>
          <a:bodyPr>
            <a:noAutofit/>
          </a:bodyPr>
          <a:lstStyle/>
          <a:p>
            <a:r>
              <a:rPr lang="nb-NO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 with Private Endpoints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85F0601-6378-FA0C-503D-03A64EDF30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100" y="1248073"/>
            <a:ext cx="6818312" cy="5341639"/>
          </a:xfrm>
          <a:prstGeom prst="rect">
            <a:avLst/>
          </a:prstGeom>
        </p:spPr>
      </p:pic>
      <p:sp>
        <p:nvSpPr>
          <p:cNvPr id="9" name="Rectangle: Rounded Corners 1">
            <a:extLst>
              <a:ext uri="{FF2B5EF4-FFF2-40B4-BE49-F238E27FC236}">
                <a16:creationId xmlns:a16="http://schemas.microsoft.com/office/drawing/2014/main" id="{A8D89457-5299-3537-28F2-12B989993D7E}"/>
              </a:ext>
            </a:extLst>
          </p:cNvPr>
          <p:cNvSpPr/>
          <p:nvPr/>
        </p:nvSpPr>
        <p:spPr>
          <a:xfrm>
            <a:off x="952093" y="1806102"/>
            <a:ext cx="3030708" cy="860898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 have different CA policies per app or service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Rectangle: Rounded Corners 1">
            <a:extLst>
              <a:ext uri="{FF2B5EF4-FFF2-40B4-BE49-F238E27FC236}">
                <a16:creationId xmlns:a16="http://schemas.microsoft.com/office/drawing/2014/main" id="{4828DE1A-DFA9-24DA-C8A0-C3EB2C290180}"/>
              </a:ext>
            </a:extLst>
          </p:cNvPr>
          <p:cNvSpPr/>
          <p:nvPr/>
        </p:nvSpPr>
        <p:spPr>
          <a:xfrm>
            <a:off x="971143" y="2987202"/>
            <a:ext cx="3030708" cy="860898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 have different connectors per service / location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61014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tel 2">
            <a:extLst>
              <a:ext uri="{FF2B5EF4-FFF2-40B4-BE49-F238E27FC236}">
                <a16:creationId xmlns:a16="http://schemas.microsoft.com/office/drawing/2014/main" id="{E9283270-A19D-30D4-DCCF-A6A4D67F6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37" y="739140"/>
            <a:ext cx="10751504" cy="468000"/>
          </a:xfrm>
        </p:spPr>
        <p:txBody>
          <a:bodyPr>
            <a:noAutofit/>
          </a:bodyPr>
          <a:lstStyle/>
          <a:p>
            <a:r>
              <a:rPr lang="nb-NO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 with Per App Access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1B79FA9-6261-37D5-8F22-A6A15C47C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362" y="1799124"/>
            <a:ext cx="5337242" cy="3305397"/>
          </a:xfrm>
          <a:prstGeom prst="rect">
            <a:avLst/>
          </a:prstGeom>
        </p:spPr>
      </p:pic>
      <p:sp>
        <p:nvSpPr>
          <p:cNvPr id="9" name="Rectangle: Rounded Corners 1">
            <a:extLst>
              <a:ext uri="{FF2B5EF4-FFF2-40B4-BE49-F238E27FC236}">
                <a16:creationId xmlns:a16="http://schemas.microsoft.com/office/drawing/2014/main" id="{DA12C345-CD20-26EB-B3A3-59D6F1D03777}"/>
              </a:ext>
            </a:extLst>
          </p:cNvPr>
          <p:cNvSpPr/>
          <p:nvPr/>
        </p:nvSpPr>
        <p:spPr>
          <a:xfrm>
            <a:off x="1910943" y="1653702"/>
            <a:ext cx="3030708" cy="431259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RDP with MFA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44C6EFB-881C-7C95-ABA2-9FD63BBC6C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1678" y="1841769"/>
            <a:ext cx="5016607" cy="3719209"/>
          </a:xfrm>
          <a:prstGeom prst="rect">
            <a:avLst/>
          </a:prstGeom>
        </p:spPr>
      </p:pic>
      <p:sp>
        <p:nvSpPr>
          <p:cNvPr id="11" name="Rectangle: Rounded Corners 1">
            <a:extLst>
              <a:ext uri="{FF2B5EF4-FFF2-40B4-BE49-F238E27FC236}">
                <a16:creationId xmlns:a16="http://schemas.microsoft.com/office/drawing/2014/main" id="{5A380CCE-4D16-69DB-9327-701BE710C0AB}"/>
              </a:ext>
            </a:extLst>
          </p:cNvPr>
          <p:cNvSpPr/>
          <p:nvPr/>
        </p:nvSpPr>
        <p:spPr>
          <a:xfrm>
            <a:off x="7439496" y="1504546"/>
            <a:ext cx="3030708" cy="557718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Services with Private Endpoints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7926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92">
            <a:extLst>
              <a:ext uri="{FF2B5EF4-FFF2-40B4-BE49-F238E27FC236}">
                <a16:creationId xmlns:a16="http://schemas.microsoft.com/office/drawing/2014/main" id="{3565D0F0-A335-638F-15E7-9304C846F18B}"/>
              </a:ext>
            </a:extLst>
          </p:cNvPr>
          <p:cNvSpPr>
            <a:spLocks noEditPoints="1"/>
          </p:cNvSpPr>
          <p:nvPr/>
        </p:nvSpPr>
        <p:spPr bwMode="auto">
          <a:xfrm>
            <a:off x="4791284" y="2507841"/>
            <a:ext cx="2517883" cy="3616876"/>
          </a:xfrm>
          <a:custGeom>
            <a:avLst/>
            <a:gdLst>
              <a:gd name="T0" fmla="*/ 206 w 400"/>
              <a:gd name="T1" fmla="*/ 577 h 577"/>
              <a:gd name="T2" fmla="*/ 206 w 400"/>
              <a:gd name="T3" fmla="*/ 577 h 577"/>
              <a:gd name="T4" fmla="*/ 279 w 400"/>
              <a:gd name="T5" fmla="*/ 471 h 577"/>
              <a:gd name="T6" fmla="*/ 278 w 400"/>
              <a:gd name="T7" fmla="*/ 471 h 577"/>
              <a:gd name="T8" fmla="*/ 306 w 400"/>
              <a:gd name="T9" fmla="*/ 430 h 577"/>
              <a:gd name="T10" fmla="*/ 400 w 400"/>
              <a:gd name="T11" fmla="*/ 200 h 577"/>
              <a:gd name="T12" fmla="*/ 200 w 400"/>
              <a:gd name="T13" fmla="*/ 0 h 577"/>
              <a:gd name="T14" fmla="*/ 0 w 400"/>
              <a:gd name="T15" fmla="*/ 200 h 577"/>
              <a:gd name="T16" fmla="*/ 94 w 400"/>
              <a:gd name="T17" fmla="*/ 430 h 577"/>
              <a:gd name="T18" fmla="*/ 122 w 400"/>
              <a:gd name="T19" fmla="*/ 471 h 577"/>
              <a:gd name="T20" fmla="*/ 121 w 400"/>
              <a:gd name="T21" fmla="*/ 471 h 577"/>
              <a:gd name="T22" fmla="*/ 279 w 400"/>
              <a:gd name="T23" fmla="*/ 498 h 577"/>
              <a:gd name="T24" fmla="*/ 279 w 400"/>
              <a:gd name="T25" fmla="*/ 498 h 5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00" h="577">
                <a:moveTo>
                  <a:pt x="206" y="577"/>
                </a:moveTo>
                <a:cubicBezTo>
                  <a:pt x="206" y="577"/>
                  <a:pt x="206" y="577"/>
                  <a:pt x="206" y="577"/>
                </a:cubicBezTo>
                <a:moveTo>
                  <a:pt x="279" y="471"/>
                </a:moveTo>
                <a:cubicBezTo>
                  <a:pt x="278" y="471"/>
                  <a:pt x="278" y="471"/>
                  <a:pt x="278" y="471"/>
                </a:cubicBezTo>
                <a:cubicBezTo>
                  <a:pt x="297" y="464"/>
                  <a:pt x="306" y="451"/>
                  <a:pt x="306" y="430"/>
                </a:cubicBezTo>
                <a:cubicBezTo>
                  <a:pt x="306" y="350"/>
                  <a:pt x="400" y="298"/>
                  <a:pt x="400" y="200"/>
                </a:cubicBezTo>
                <a:cubicBezTo>
                  <a:pt x="400" y="31"/>
                  <a:pt x="258" y="0"/>
                  <a:pt x="200" y="0"/>
                </a:cubicBezTo>
                <a:cubicBezTo>
                  <a:pt x="142" y="0"/>
                  <a:pt x="0" y="31"/>
                  <a:pt x="0" y="200"/>
                </a:cubicBezTo>
                <a:cubicBezTo>
                  <a:pt x="0" y="298"/>
                  <a:pt x="94" y="350"/>
                  <a:pt x="94" y="430"/>
                </a:cubicBezTo>
                <a:cubicBezTo>
                  <a:pt x="94" y="451"/>
                  <a:pt x="103" y="464"/>
                  <a:pt x="122" y="471"/>
                </a:cubicBezTo>
                <a:cubicBezTo>
                  <a:pt x="121" y="471"/>
                  <a:pt x="121" y="471"/>
                  <a:pt x="121" y="471"/>
                </a:cubicBezTo>
                <a:moveTo>
                  <a:pt x="279" y="498"/>
                </a:moveTo>
                <a:cubicBezTo>
                  <a:pt x="279" y="498"/>
                  <a:pt x="279" y="498"/>
                  <a:pt x="279" y="498"/>
                </a:cubicBezTo>
              </a:path>
            </a:pathLst>
          </a:cu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5" name="Espace réservé du texte 249">
            <a:extLst>
              <a:ext uri="{FF2B5EF4-FFF2-40B4-BE49-F238E27FC236}">
                <a16:creationId xmlns:a16="http://schemas.microsoft.com/office/drawing/2014/main" id="{B776297A-8E33-875F-7831-35B863492E30}"/>
              </a:ext>
            </a:extLst>
          </p:cNvPr>
          <p:cNvSpPr txBox="1">
            <a:spLocks noChangeAspect="1"/>
          </p:cNvSpPr>
          <p:nvPr/>
        </p:nvSpPr>
        <p:spPr>
          <a:xfrm>
            <a:off x="4898484" y="2626512"/>
            <a:ext cx="2303482" cy="3319200"/>
          </a:xfrm>
          <a:custGeom>
            <a:avLst/>
            <a:gdLst>
              <a:gd name="connsiteX0" fmla="*/ 1803727 w 3607454"/>
              <a:gd name="connsiteY0" fmla="*/ 0 h 5200882"/>
              <a:gd name="connsiteX1" fmla="*/ 3607454 w 3607454"/>
              <a:gd name="connsiteY1" fmla="*/ 1809002 h 5200882"/>
              <a:gd name="connsiteX2" fmla="*/ 2759801 w 3607454"/>
              <a:gd name="connsiteY2" fmla="*/ 3873625 h 5200882"/>
              <a:gd name="connsiteX3" fmla="*/ 2503534 w 3607454"/>
              <a:gd name="connsiteY3" fmla="*/ 4247223 h 5200882"/>
              <a:gd name="connsiteX4" fmla="*/ 2513390 w 3607454"/>
              <a:gd name="connsiteY4" fmla="*/ 4247223 h 5200882"/>
              <a:gd name="connsiteX5" fmla="*/ 2513390 w 3607454"/>
              <a:gd name="connsiteY5" fmla="*/ 4266886 h 5200882"/>
              <a:gd name="connsiteX6" fmla="*/ 2523247 w 3607454"/>
              <a:gd name="connsiteY6" fmla="*/ 4266886 h 5200882"/>
              <a:gd name="connsiteX7" fmla="*/ 2611955 w 3607454"/>
              <a:gd name="connsiteY7" fmla="*/ 4365202 h 5200882"/>
              <a:gd name="connsiteX8" fmla="*/ 2523247 w 3607454"/>
              <a:gd name="connsiteY8" fmla="*/ 4463517 h 5200882"/>
              <a:gd name="connsiteX9" fmla="*/ 2513390 w 3607454"/>
              <a:gd name="connsiteY9" fmla="*/ 4463517 h 5200882"/>
              <a:gd name="connsiteX10" fmla="*/ 2513390 w 3607454"/>
              <a:gd name="connsiteY10" fmla="*/ 4483180 h 5200882"/>
              <a:gd name="connsiteX11" fmla="*/ 2523247 w 3607454"/>
              <a:gd name="connsiteY11" fmla="*/ 4483180 h 5200882"/>
              <a:gd name="connsiteX12" fmla="*/ 2611955 w 3607454"/>
              <a:gd name="connsiteY12" fmla="*/ 4581496 h 5200882"/>
              <a:gd name="connsiteX13" fmla="*/ 2523247 w 3607454"/>
              <a:gd name="connsiteY13" fmla="*/ 4679811 h 5200882"/>
              <a:gd name="connsiteX14" fmla="*/ 2503534 w 3607454"/>
              <a:gd name="connsiteY14" fmla="*/ 4679811 h 5200882"/>
              <a:gd name="connsiteX15" fmla="*/ 2503534 w 3607454"/>
              <a:gd name="connsiteY15" fmla="*/ 4699474 h 5200882"/>
              <a:gd name="connsiteX16" fmla="*/ 2523247 w 3607454"/>
              <a:gd name="connsiteY16" fmla="*/ 4699474 h 5200882"/>
              <a:gd name="connsiteX17" fmla="*/ 2611955 w 3607454"/>
              <a:gd name="connsiteY17" fmla="*/ 4797789 h 5200882"/>
              <a:gd name="connsiteX18" fmla="*/ 2523247 w 3607454"/>
              <a:gd name="connsiteY18" fmla="*/ 4896105 h 5200882"/>
              <a:gd name="connsiteX19" fmla="*/ 2434539 w 3607454"/>
              <a:gd name="connsiteY19" fmla="*/ 4896105 h 5200882"/>
              <a:gd name="connsiteX20" fmla="*/ 1862866 w 3607454"/>
              <a:gd name="connsiteY20" fmla="*/ 5200882 h 5200882"/>
              <a:gd name="connsiteX21" fmla="*/ 1754445 w 3607454"/>
              <a:gd name="connsiteY21" fmla="*/ 5200882 h 5200882"/>
              <a:gd name="connsiteX22" fmla="*/ 1172916 w 3607454"/>
              <a:gd name="connsiteY22" fmla="*/ 4896105 h 5200882"/>
              <a:gd name="connsiteX23" fmla="*/ 1084208 w 3607454"/>
              <a:gd name="connsiteY23" fmla="*/ 4896105 h 5200882"/>
              <a:gd name="connsiteX24" fmla="*/ 995500 w 3607454"/>
              <a:gd name="connsiteY24" fmla="*/ 4797789 h 5200882"/>
              <a:gd name="connsiteX25" fmla="*/ 1084208 w 3607454"/>
              <a:gd name="connsiteY25" fmla="*/ 4699474 h 5200882"/>
              <a:gd name="connsiteX26" fmla="*/ 1103921 w 3607454"/>
              <a:gd name="connsiteY26" fmla="*/ 4699474 h 5200882"/>
              <a:gd name="connsiteX27" fmla="*/ 1103921 w 3607454"/>
              <a:gd name="connsiteY27" fmla="*/ 4679811 h 5200882"/>
              <a:gd name="connsiteX28" fmla="*/ 1084208 w 3607454"/>
              <a:gd name="connsiteY28" fmla="*/ 4679811 h 5200882"/>
              <a:gd name="connsiteX29" fmla="*/ 995500 w 3607454"/>
              <a:gd name="connsiteY29" fmla="*/ 4581496 h 5200882"/>
              <a:gd name="connsiteX30" fmla="*/ 1084208 w 3607454"/>
              <a:gd name="connsiteY30" fmla="*/ 4483180 h 5200882"/>
              <a:gd name="connsiteX31" fmla="*/ 1094064 w 3607454"/>
              <a:gd name="connsiteY31" fmla="*/ 4483180 h 5200882"/>
              <a:gd name="connsiteX32" fmla="*/ 1094064 w 3607454"/>
              <a:gd name="connsiteY32" fmla="*/ 4463517 h 5200882"/>
              <a:gd name="connsiteX33" fmla="*/ 1084208 w 3607454"/>
              <a:gd name="connsiteY33" fmla="*/ 4463517 h 5200882"/>
              <a:gd name="connsiteX34" fmla="*/ 995500 w 3607454"/>
              <a:gd name="connsiteY34" fmla="*/ 4365202 h 5200882"/>
              <a:gd name="connsiteX35" fmla="*/ 1084208 w 3607454"/>
              <a:gd name="connsiteY35" fmla="*/ 4266886 h 5200882"/>
              <a:gd name="connsiteX36" fmla="*/ 1094064 w 3607454"/>
              <a:gd name="connsiteY36" fmla="*/ 4266886 h 5200882"/>
              <a:gd name="connsiteX37" fmla="*/ 1094064 w 3607454"/>
              <a:gd name="connsiteY37" fmla="*/ 4247223 h 5200882"/>
              <a:gd name="connsiteX38" fmla="*/ 1103921 w 3607454"/>
              <a:gd name="connsiteY38" fmla="*/ 4247223 h 5200882"/>
              <a:gd name="connsiteX39" fmla="*/ 847653 w 3607454"/>
              <a:gd name="connsiteY39" fmla="*/ 3873625 h 5200882"/>
              <a:gd name="connsiteX40" fmla="*/ 0 w 3607454"/>
              <a:gd name="connsiteY40" fmla="*/ 1809002 h 5200882"/>
              <a:gd name="connsiteX41" fmla="*/ 1803727 w 3607454"/>
              <a:gd name="connsiteY41" fmla="*/ 0 h 5200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3607454" h="5200882">
                <a:moveTo>
                  <a:pt x="1803727" y="0"/>
                </a:moveTo>
                <a:cubicBezTo>
                  <a:pt x="2335974" y="0"/>
                  <a:pt x="3607454" y="285115"/>
                  <a:pt x="3607454" y="1809002"/>
                </a:cubicBezTo>
                <a:cubicBezTo>
                  <a:pt x="3607454" y="2684009"/>
                  <a:pt x="2759801" y="3155923"/>
                  <a:pt x="2759801" y="3873625"/>
                </a:cubicBezTo>
                <a:cubicBezTo>
                  <a:pt x="2759801" y="4070256"/>
                  <a:pt x="2680949" y="4178402"/>
                  <a:pt x="2503534" y="4247223"/>
                </a:cubicBezTo>
                <a:cubicBezTo>
                  <a:pt x="2503534" y="4247223"/>
                  <a:pt x="2503534" y="4247223"/>
                  <a:pt x="2513390" y="4247223"/>
                </a:cubicBezTo>
                <a:cubicBezTo>
                  <a:pt x="2513390" y="4247223"/>
                  <a:pt x="2513390" y="4247223"/>
                  <a:pt x="2513390" y="4266886"/>
                </a:cubicBezTo>
                <a:cubicBezTo>
                  <a:pt x="2513390" y="4266886"/>
                  <a:pt x="2513390" y="4266886"/>
                  <a:pt x="2523247" y="4266886"/>
                </a:cubicBezTo>
                <a:cubicBezTo>
                  <a:pt x="2572529" y="4266886"/>
                  <a:pt x="2611955" y="4316044"/>
                  <a:pt x="2611955" y="4365202"/>
                </a:cubicBezTo>
                <a:cubicBezTo>
                  <a:pt x="2611955" y="4424191"/>
                  <a:pt x="2572529" y="4463517"/>
                  <a:pt x="2523247" y="4463517"/>
                </a:cubicBezTo>
                <a:cubicBezTo>
                  <a:pt x="2523247" y="4463517"/>
                  <a:pt x="2523247" y="4463517"/>
                  <a:pt x="2513390" y="4463517"/>
                </a:cubicBezTo>
                <a:cubicBezTo>
                  <a:pt x="2513390" y="4463517"/>
                  <a:pt x="2513390" y="4463517"/>
                  <a:pt x="2513390" y="4483180"/>
                </a:cubicBezTo>
                <a:cubicBezTo>
                  <a:pt x="2513390" y="4483180"/>
                  <a:pt x="2513390" y="4483180"/>
                  <a:pt x="2523247" y="4483180"/>
                </a:cubicBezTo>
                <a:cubicBezTo>
                  <a:pt x="2572529" y="4483180"/>
                  <a:pt x="2611955" y="4532338"/>
                  <a:pt x="2611955" y="4581496"/>
                </a:cubicBezTo>
                <a:cubicBezTo>
                  <a:pt x="2611955" y="4640485"/>
                  <a:pt x="2572529" y="4679811"/>
                  <a:pt x="2523247" y="4679811"/>
                </a:cubicBezTo>
                <a:cubicBezTo>
                  <a:pt x="2523247" y="4679811"/>
                  <a:pt x="2523247" y="4679811"/>
                  <a:pt x="2503534" y="4679811"/>
                </a:cubicBezTo>
                <a:cubicBezTo>
                  <a:pt x="2503534" y="4689642"/>
                  <a:pt x="2503534" y="4699474"/>
                  <a:pt x="2503534" y="4699474"/>
                </a:cubicBezTo>
                <a:cubicBezTo>
                  <a:pt x="2503534" y="4699474"/>
                  <a:pt x="2503534" y="4699474"/>
                  <a:pt x="2523247" y="4699474"/>
                </a:cubicBezTo>
                <a:cubicBezTo>
                  <a:pt x="2572529" y="4699474"/>
                  <a:pt x="2611955" y="4748632"/>
                  <a:pt x="2611955" y="4797789"/>
                </a:cubicBezTo>
                <a:cubicBezTo>
                  <a:pt x="2611955" y="4846947"/>
                  <a:pt x="2572529" y="4896105"/>
                  <a:pt x="2523247" y="4896105"/>
                </a:cubicBezTo>
                <a:cubicBezTo>
                  <a:pt x="2523247" y="4896105"/>
                  <a:pt x="2523247" y="4896105"/>
                  <a:pt x="2434539" y="4896105"/>
                </a:cubicBezTo>
                <a:cubicBezTo>
                  <a:pt x="2326118" y="5073072"/>
                  <a:pt x="2109277" y="5200882"/>
                  <a:pt x="1862866" y="5200882"/>
                </a:cubicBezTo>
                <a:cubicBezTo>
                  <a:pt x="1862866" y="5200882"/>
                  <a:pt x="1862866" y="5200882"/>
                  <a:pt x="1754445" y="5200882"/>
                </a:cubicBezTo>
                <a:cubicBezTo>
                  <a:pt x="1498178" y="5200882"/>
                  <a:pt x="1291193" y="5073072"/>
                  <a:pt x="1172916" y="4896105"/>
                </a:cubicBezTo>
                <a:cubicBezTo>
                  <a:pt x="1172916" y="4896105"/>
                  <a:pt x="1172916" y="4896105"/>
                  <a:pt x="1084208" y="4896105"/>
                </a:cubicBezTo>
                <a:cubicBezTo>
                  <a:pt x="1034926" y="4896105"/>
                  <a:pt x="995500" y="4846947"/>
                  <a:pt x="995500" y="4797789"/>
                </a:cubicBezTo>
                <a:cubicBezTo>
                  <a:pt x="995500" y="4748632"/>
                  <a:pt x="1034926" y="4699474"/>
                  <a:pt x="1084208" y="4699474"/>
                </a:cubicBezTo>
                <a:cubicBezTo>
                  <a:pt x="1084208" y="4699474"/>
                  <a:pt x="1084208" y="4699474"/>
                  <a:pt x="1103921" y="4699474"/>
                </a:cubicBezTo>
                <a:cubicBezTo>
                  <a:pt x="1103921" y="4699474"/>
                  <a:pt x="1103921" y="4689642"/>
                  <a:pt x="1103921" y="4679811"/>
                </a:cubicBezTo>
                <a:cubicBezTo>
                  <a:pt x="1103921" y="4679811"/>
                  <a:pt x="1103921" y="4679811"/>
                  <a:pt x="1084208" y="4679811"/>
                </a:cubicBezTo>
                <a:cubicBezTo>
                  <a:pt x="1034926" y="4679811"/>
                  <a:pt x="995500" y="4640485"/>
                  <a:pt x="995500" y="4581496"/>
                </a:cubicBezTo>
                <a:cubicBezTo>
                  <a:pt x="995500" y="4532338"/>
                  <a:pt x="1034926" y="4483180"/>
                  <a:pt x="1084208" y="4483180"/>
                </a:cubicBezTo>
                <a:cubicBezTo>
                  <a:pt x="1084208" y="4483180"/>
                  <a:pt x="1084208" y="4483180"/>
                  <a:pt x="1094064" y="4483180"/>
                </a:cubicBezTo>
                <a:cubicBezTo>
                  <a:pt x="1094064" y="4483180"/>
                  <a:pt x="1094064" y="4483180"/>
                  <a:pt x="1094064" y="4463517"/>
                </a:cubicBezTo>
                <a:cubicBezTo>
                  <a:pt x="1094064" y="4463517"/>
                  <a:pt x="1094064" y="4463517"/>
                  <a:pt x="1084208" y="4463517"/>
                </a:cubicBezTo>
                <a:cubicBezTo>
                  <a:pt x="1034926" y="4463517"/>
                  <a:pt x="995500" y="4424191"/>
                  <a:pt x="995500" y="4365202"/>
                </a:cubicBezTo>
                <a:cubicBezTo>
                  <a:pt x="995500" y="4316044"/>
                  <a:pt x="1034926" y="4266886"/>
                  <a:pt x="1084208" y="4266886"/>
                </a:cubicBezTo>
                <a:cubicBezTo>
                  <a:pt x="1084208" y="4266886"/>
                  <a:pt x="1084208" y="4266886"/>
                  <a:pt x="1094064" y="4266886"/>
                </a:cubicBezTo>
                <a:cubicBezTo>
                  <a:pt x="1094064" y="4266886"/>
                  <a:pt x="1094064" y="4266886"/>
                  <a:pt x="1094064" y="4247223"/>
                </a:cubicBezTo>
                <a:cubicBezTo>
                  <a:pt x="1094064" y="4247223"/>
                  <a:pt x="1094064" y="4247223"/>
                  <a:pt x="1103921" y="4247223"/>
                </a:cubicBezTo>
                <a:cubicBezTo>
                  <a:pt x="926505" y="4178402"/>
                  <a:pt x="847653" y="4070256"/>
                  <a:pt x="847653" y="3873625"/>
                </a:cubicBezTo>
                <a:cubicBezTo>
                  <a:pt x="847653" y="3155923"/>
                  <a:pt x="0" y="2684009"/>
                  <a:pt x="0" y="1809002"/>
                </a:cubicBezTo>
                <a:cubicBezTo>
                  <a:pt x="0" y="285115"/>
                  <a:pt x="1281336" y="0"/>
                  <a:pt x="1803727" y="0"/>
                </a:cubicBezTo>
                <a:close/>
              </a:path>
            </a:pathLst>
          </a:custGeom>
          <a:solidFill>
            <a:schemeClr val="bg1"/>
          </a:solidFill>
          <a:ln w="3175">
            <a:solidFill>
              <a:schemeClr val="accent1"/>
            </a:solidFill>
          </a:ln>
        </p:spPr>
        <p:txBody>
          <a:bodyPr vert="horz" wrap="square" lIns="288000" tIns="180000" rIns="288000" bIns="108000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2000" b="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000" b="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538163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SzPct val="80000"/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800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Clr>
                <a:srgbClr val="494949"/>
              </a:buClr>
              <a:defRPr/>
            </a:pPr>
            <a:r>
              <a:rPr lang="en-US" altLang="en-US" sz="1800" b="1" cap="none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Just over 20,000 critical vulnerabilities reported in 2021</a:t>
            </a:r>
            <a:endParaRPr kumimoji="0" lang="en-US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Espace réservé du texte 8">
            <a:extLst>
              <a:ext uri="{FF2B5EF4-FFF2-40B4-BE49-F238E27FC236}">
                <a16:creationId xmlns:a16="http://schemas.microsoft.com/office/drawing/2014/main" id="{DFCA389F-33B2-02F9-9ED4-0CCBC2832080}"/>
              </a:ext>
            </a:extLst>
          </p:cNvPr>
          <p:cNvSpPr txBox="1">
            <a:spLocks/>
          </p:cNvSpPr>
          <p:nvPr/>
        </p:nvSpPr>
        <p:spPr>
          <a:xfrm>
            <a:off x="943674" y="1586982"/>
            <a:ext cx="2340000" cy="1385513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200" b="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8163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SzPct val="80000"/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800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>
                <a:srgbClr val="494949"/>
              </a:buClr>
              <a:defRPr/>
            </a:pPr>
            <a:r>
              <a:rPr lang="en-US" altLang="en-US" sz="1600" b="1" cap="none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majority of attacks via phishing or misconfigured services</a:t>
            </a:r>
            <a:endParaRPr kumimoji="0" lang="en-US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Espace réservé du texte 8">
            <a:extLst>
              <a:ext uri="{FF2B5EF4-FFF2-40B4-BE49-F238E27FC236}">
                <a16:creationId xmlns:a16="http://schemas.microsoft.com/office/drawing/2014/main" id="{5AA7A202-DC60-8733-089E-365AC2410D5D}"/>
              </a:ext>
            </a:extLst>
          </p:cNvPr>
          <p:cNvSpPr txBox="1">
            <a:spLocks/>
          </p:cNvSpPr>
          <p:nvPr/>
        </p:nvSpPr>
        <p:spPr>
          <a:xfrm>
            <a:off x="961530" y="3183049"/>
            <a:ext cx="2340000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200" b="0" kern="1200" cap="all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8163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SzPct val="80000"/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800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>
                <a:srgbClr val="494949"/>
              </a:buClr>
              <a:defRPr/>
            </a:pPr>
            <a:r>
              <a:rPr lang="en-US" altLang="en-US" sz="1600" b="1" cap="none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More attacks targeting development environments and modern applications</a:t>
            </a:r>
            <a:endParaRPr kumimoji="0" lang="en-US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</a:endParaRPr>
          </a:p>
        </p:txBody>
      </p:sp>
      <p:sp>
        <p:nvSpPr>
          <p:cNvPr id="8" name="Espace réservé du texte 8">
            <a:extLst>
              <a:ext uri="{FF2B5EF4-FFF2-40B4-BE49-F238E27FC236}">
                <a16:creationId xmlns:a16="http://schemas.microsoft.com/office/drawing/2014/main" id="{F9BEFF1B-F847-8E48-D8E2-3FB2E83FCD53}"/>
              </a:ext>
            </a:extLst>
          </p:cNvPr>
          <p:cNvSpPr txBox="1">
            <a:spLocks/>
          </p:cNvSpPr>
          <p:nvPr/>
        </p:nvSpPr>
        <p:spPr>
          <a:xfrm>
            <a:off x="9054944" y="1789956"/>
            <a:ext cx="2340000" cy="1080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200" b="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8163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SzPct val="80000"/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800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>
                <a:srgbClr val="494949"/>
              </a:buClr>
              <a:defRPr/>
            </a:pPr>
            <a:r>
              <a:rPr lang="en-US" altLang="en-US" sz="1600" b="1" cap="none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Ransomware attack attempts happen every 11 seconds*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C6932B34-8D11-BE3C-7D12-0DFD6FB0F544}"/>
              </a:ext>
            </a:extLst>
          </p:cNvPr>
          <p:cNvSpPr txBox="1">
            <a:spLocks/>
          </p:cNvSpPr>
          <p:nvPr/>
        </p:nvSpPr>
        <p:spPr>
          <a:xfrm>
            <a:off x="9162514" y="3429000"/>
            <a:ext cx="2340000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200" b="0" kern="1200" cap="all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8163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SzPct val="80000"/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800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>
                <a:srgbClr val="494949"/>
              </a:buClr>
              <a:defRPr/>
            </a:pPr>
            <a:r>
              <a:rPr lang="nb-NO" altLang="en-US" sz="1600" b="1" cap="none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Critical vulnerabilities included VDI and NUMEROUS VPN vendors</a:t>
            </a:r>
            <a:endParaRPr kumimoji="0" lang="en-US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</a:endParaRPr>
          </a:p>
        </p:txBody>
      </p:sp>
      <p:sp>
        <p:nvSpPr>
          <p:cNvPr id="10" name="Espace réservé du texte 8">
            <a:extLst>
              <a:ext uri="{FF2B5EF4-FFF2-40B4-BE49-F238E27FC236}">
                <a16:creationId xmlns:a16="http://schemas.microsoft.com/office/drawing/2014/main" id="{E68A42BE-31AC-AB9A-01A8-12CC72E94DDD}"/>
              </a:ext>
            </a:extLst>
          </p:cNvPr>
          <p:cNvSpPr txBox="1">
            <a:spLocks/>
          </p:cNvSpPr>
          <p:nvPr/>
        </p:nvSpPr>
        <p:spPr>
          <a:xfrm>
            <a:off x="9083056" y="4791430"/>
            <a:ext cx="2340000" cy="1332479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200" b="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8163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SzPct val="80000"/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800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>
                <a:srgbClr val="494949"/>
              </a:buClr>
              <a:defRPr/>
            </a:pPr>
            <a:r>
              <a:rPr lang="en-US" sz="1600" b="1" cap="none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 average, an organization takes between 30 – 60 days to get updates installed</a:t>
            </a:r>
            <a:endParaRPr lang="nb-NO" sz="1600" b="1" cap="none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1" name="Groupe 25">
            <a:extLst>
              <a:ext uri="{FF2B5EF4-FFF2-40B4-BE49-F238E27FC236}">
                <a16:creationId xmlns:a16="http://schemas.microsoft.com/office/drawing/2014/main" id="{80766023-2474-814D-A068-A6F125FD733A}"/>
              </a:ext>
            </a:extLst>
          </p:cNvPr>
          <p:cNvGrpSpPr/>
          <p:nvPr/>
        </p:nvGrpSpPr>
        <p:grpSpPr>
          <a:xfrm>
            <a:off x="5534266" y="5335299"/>
            <a:ext cx="1031919" cy="608832"/>
            <a:chOff x="5470258" y="5467556"/>
            <a:chExt cx="1031919" cy="608832"/>
          </a:xfrm>
          <a:solidFill>
            <a:schemeClr val="accent5"/>
          </a:solidFill>
        </p:grpSpPr>
        <p:sp>
          <p:nvSpPr>
            <p:cNvPr id="12" name="Line 93">
              <a:extLst>
                <a:ext uri="{FF2B5EF4-FFF2-40B4-BE49-F238E27FC236}">
                  <a16:creationId xmlns:a16="http://schemas.microsoft.com/office/drawing/2014/main" id="{CA876C12-8E7F-BC8B-310C-8BB1F440B4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86217" y="5741015"/>
              <a:ext cx="0" cy="0"/>
            </a:xfrm>
            <a:prstGeom prst="line">
              <a:avLst/>
            </a:pr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3" name="Line 94">
              <a:extLst>
                <a:ext uri="{FF2B5EF4-FFF2-40B4-BE49-F238E27FC236}">
                  <a16:creationId xmlns:a16="http://schemas.microsoft.com/office/drawing/2014/main" id="{B9F7A4E6-2F2E-11CC-1FF3-23CF6163776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86217" y="5741015"/>
              <a:ext cx="0" cy="0"/>
            </a:xfrm>
            <a:prstGeom prst="line">
              <a:avLst/>
            </a:pr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4" name="Line 95">
              <a:extLst>
                <a:ext uri="{FF2B5EF4-FFF2-40B4-BE49-F238E27FC236}">
                  <a16:creationId xmlns:a16="http://schemas.microsoft.com/office/drawing/2014/main" id="{433E6286-6F8D-ADFD-0502-B25FBD6DACB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86217" y="5761653"/>
              <a:ext cx="0" cy="0"/>
            </a:xfrm>
            <a:prstGeom prst="line">
              <a:avLst/>
            </a:pr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5" name="Line 96">
              <a:extLst>
                <a:ext uri="{FF2B5EF4-FFF2-40B4-BE49-F238E27FC236}">
                  <a16:creationId xmlns:a16="http://schemas.microsoft.com/office/drawing/2014/main" id="{64183A84-76C5-6F0B-8A95-BDAC619401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986217" y="5761653"/>
              <a:ext cx="0" cy="0"/>
            </a:xfrm>
            <a:prstGeom prst="line">
              <a:avLst/>
            </a:pr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6" name="Freeform 98">
              <a:extLst>
                <a:ext uri="{FF2B5EF4-FFF2-40B4-BE49-F238E27FC236}">
                  <a16:creationId xmlns:a16="http://schemas.microsoft.com/office/drawing/2014/main" id="{4B8EFA15-0553-8B4C-EF24-99EEFEC1B6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2173" y="5467556"/>
              <a:ext cx="908089" cy="608832"/>
            </a:xfrm>
            <a:custGeom>
              <a:avLst/>
              <a:gdLst>
                <a:gd name="T0" fmla="*/ 0 w 144"/>
                <a:gd name="T1" fmla="*/ 0 h 97"/>
                <a:gd name="T2" fmla="*/ 0 w 144"/>
                <a:gd name="T3" fmla="*/ 2 h 97"/>
                <a:gd name="T4" fmla="*/ 0 w 144"/>
                <a:gd name="T5" fmla="*/ 22 h 97"/>
                <a:gd name="T6" fmla="*/ 0 w 144"/>
                <a:gd name="T7" fmla="*/ 24 h 97"/>
                <a:gd name="T8" fmla="*/ 0 w 144"/>
                <a:gd name="T9" fmla="*/ 44 h 97"/>
                <a:gd name="T10" fmla="*/ 1 w 144"/>
                <a:gd name="T11" fmla="*/ 44 h 97"/>
                <a:gd name="T12" fmla="*/ 1 w 144"/>
                <a:gd name="T13" fmla="*/ 46 h 97"/>
                <a:gd name="T14" fmla="*/ 0 w 144"/>
                <a:gd name="T15" fmla="*/ 46 h 97"/>
                <a:gd name="T16" fmla="*/ 0 w 144"/>
                <a:gd name="T17" fmla="*/ 66 h 97"/>
                <a:gd name="T18" fmla="*/ 8 w 144"/>
                <a:gd name="T19" fmla="*/ 66 h 97"/>
                <a:gd name="T20" fmla="*/ 67 w 144"/>
                <a:gd name="T21" fmla="*/ 97 h 97"/>
                <a:gd name="T22" fmla="*/ 78 w 144"/>
                <a:gd name="T23" fmla="*/ 97 h 97"/>
                <a:gd name="T24" fmla="*/ 136 w 144"/>
                <a:gd name="T25" fmla="*/ 66 h 97"/>
                <a:gd name="T26" fmla="*/ 144 w 144"/>
                <a:gd name="T27" fmla="*/ 66 h 97"/>
                <a:gd name="T28" fmla="*/ 144 w 144"/>
                <a:gd name="T29" fmla="*/ 46 h 97"/>
                <a:gd name="T30" fmla="*/ 143 w 144"/>
                <a:gd name="T31" fmla="*/ 46 h 97"/>
                <a:gd name="T32" fmla="*/ 143 w 144"/>
                <a:gd name="T33" fmla="*/ 44 h 97"/>
                <a:gd name="T34" fmla="*/ 144 w 144"/>
                <a:gd name="T35" fmla="*/ 44 h 97"/>
                <a:gd name="T36" fmla="*/ 144 w 144"/>
                <a:gd name="T37" fmla="*/ 24 h 97"/>
                <a:gd name="T38" fmla="*/ 144 w 144"/>
                <a:gd name="T39" fmla="*/ 22 h 97"/>
                <a:gd name="T40" fmla="*/ 144 w 144"/>
                <a:gd name="T41" fmla="*/ 2 h 97"/>
                <a:gd name="T42" fmla="*/ 144 w 144"/>
                <a:gd name="T43" fmla="*/ 0 h 97"/>
                <a:gd name="T44" fmla="*/ 143 w 144"/>
                <a:gd name="T45" fmla="*/ 0 h 97"/>
                <a:gd name="T46" fmla="*/ 1 w 144"/>
                <a:gd name="T47" fmla="*/ 0 h 97"/>
                <a:gd name="T48" fmla="*/ 0 w 144"/>
                <a:gd name="T4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4" h="97">
                  <a:moveTo>
                    <a:pt x="0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" y="44"/>
                    <a:pt x="1" y="44"/>
                    <a:pt x="1" y="44"/>
                  </a:cubicBezTo>
                  <a:cubicBezTo>
                    <a:pt x="1" y="45"/>
                    <a:pt x="1" y="46"/>
                    <a:pt x="1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20" y="84"/>
                    <a:pt x="41" y="97"/>
                    <a:pt x="67" y="97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103" y="97"/>
                    <a:pt x="125" y="84"/>
                    <a:pt x="136" y="66"/>
                  </a:cubicBezTo>
                  <a:cubicBezTo>
                    <a:pt x="144" y="66"/>
                    <a:pt x="144" y="66"/>
                    <a:pt x="144" y="66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3" y="46"/>
                    <a:pt x="143" y="46"/>
                    <a:pt x="143" y="46"/>
                  </a:cubicBezTo>
                  <a:cubicBezTo>
                    <a:pt x="143" y="46"/>
                    <a:pt x="143" y="45"/>
                    <a:pt x="143" y="44"/>
                  </a:cubicBezTo>
                  <a:cubicBezTo>
                    <a:pt x="144" y="44"/>
                    <a:pt x="144" y="44"/>
                    <a:pt x="144" y="44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4" y="22"/>
                    <a:pt x="144" y="22"/>
                    <a:pt x="144" y="22"/>
                  </a:cubicBezTo>
                  <a:cubicBezTo>
                    <a:pt x="144" y="2"/>
                    <a:pt x="144" y="2"/>
                    <a:pt x="144" y="2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accent5">
                  <a:lumMod val="7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7" name="Freeform 99">
              <a:extLst>
                <a:ext uri="{FF2B5EF4-FFF2-40B4-BE49-F238E27FC236}">
                  <a16:creationId xmlns:a16="http://schemas.microsoft.com/office/drawing/2014/main" id="{EBC5AF04-B256-D04C-0B00-0EA6B8AAE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0258" y="5477875"/>
              <a:ext cx="1031919" cy="123831"/>
            </a:xfrm>
            <a:custGeom>
              <a:avLst/>
              <a:gdLst>
                <a:gd name="T0" fmla="*/ 155 w 164"/>
                <a:gd name="T1" fmla="*/ 20 h 20"/>
                <a:gd name="T2" fmla="*/ 164 w 164"/>
                <a:gd name="T3" fmla="*/ 10 h 20"/>
                <a:gd name="T4" fmla="*/ 155 w 164"/>
                <a:gd name="T5" fmla="*/ 0 h 20"/>
                <a:gd name="T6" fmla="*/ 154 w 164"/>
                <a:gd name="T7" fmla="*/ 0 h 20"/>
                <a:gd name="T8" fmla="*/ 10 w 164"/>
                <a:gd name="T9" fmla="*/ 0 h 20"/>
                <a:gd name="T10" fmla="*/ 9 w 164"/>
                <a:gd name="T11" fmla="*/ 0 h 20"/>
                <a:gd name="T12" fmla="*/ 0 w 164"/>
                <a:gd name="T13" fmla="*/ 10 h 20"/>
                <a:gd name="T14" fmla="*/ 9 w 164"/>
                <a:gd name="T15" fmla="*/ 20 h 20"/>
                <a:gd name="T16" fmla="*/ 10 w 164"/>
                <a:gd name="T17" fmla="*/ 20 h 20"/>
                <a:gd name="T18" fmla="*/ 154 w 164"/>
                <a:gd name="T19" fmla="*/ 20 h 20"/>
                <a:gd name="T20" fmla="*/ 155 w 164"/>
                <a:gd name="T2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4" h="20">
                  <a:moveTo>
                    <a:pt x="155" y="20"/>
                  </a:moveTo>
                  <a:cubicBezTo>
                    <a:pt x="160" y="20"/>
                    <a:pt x="164" y="16"/>
                    <a:pt x="164" y="10"/>
                  </a:cubicBezTo>
                  <a:cubicBezTo>
                    <a:pt x="164" y="5"/>
                    <a:pt x="160" y="0"/>
                    <a:pt x="155" y="0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5"/>
                    <a:pt x="0" y="10"/>
                  </a:cubicBezTo>
                  <a:cubicBezTo>
                    <a:pt x="0" y="16"/>
                    <a:pt x="4" y="20"/>
                    <a:pt x="9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54" y="20"/>
                    <a:pt x="154" y="20"/>
                    <a:pt x="154" y="20"/>
                  </a:cubicBezTo>
                  <a:lnTo>
                    <a:pt x="155" y="20"/>
                  </a:ln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8" name="Freeform 100">
              <a:extLst>
                <a:ext uri="{FF2B5EF4-FFF2-40B4-BE49-F238E27FC236}">
                  <a16:creationId xmlns:a16="http://schemas.microsoft.com/office/drawing/2014/main" id="{84771BEC-19AA-73D6-7A6B-ABB3BAD55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0258" y="5617185"/>
              <a:ext cx="1031919" cy="123831"/>
            </a:xfrm>
            <a:custGeom>
              <a:avLst/>
              <a:gdLst>
                <a:gd name="T0" fmla="*/ 164 w 164"/>
                <a:gd name="T1" fmla="*/ 10 h 20"/>
                <a:gd name="T2" fmla="*/ 155 w 164"/>
                <a:gd name="T3" fmla="*/ 0 h 20"/>
                <a:gd name="T4" fmla="*/ 154 w 164"/>
                <a:gd name="T5" fmla="*/ 0 h 20"/>
                <a:gd name="T6" fmla="*/ 10 w 164"/>
                <a:gd name="T7" fmla="*/ 0 h 20"/>
                <a:gd name="T8" fmla="*/ 9 w 164"/>
                <a:gd name="T9" fmla="*/ 0 h 20"/>
                <a:gd name="T10" fmla="*/ 0 w 164"/>
                <a:gd name="T11" fmla="*/ 10 h 20"/>
                <a:gd name="T12" fmla="*/ 9 w 164"/>
                <a:gd name="T13" fmla="*/ 20 h 20"/>
                <a:gd name="T14" fmla="*/ 11 w 164"/>
                <a:gd name="T15" fmla="*/ 20 h 20"/>
                <a:gd name="T16" fmla="*/ 153 w 164"/>
                <a:gd name="T17" fmla="*/ 20 h 20"/>
                <a:gd name="T18" fmla="*/ 155 w 164"/>
                <a:gd name="T19" fmla="*/ 20 h 20"/>
                <a:gd name="T20" fmla="*/ 164 w 164"/>
                <a:gd name="T2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4" h="20">
                  <a:moveTo>
                    <a:pt x="164" y="10"/>
                  </a:moveTo>
                  <a:cubicBezTo>
                    <a:pt x="164" y="5"/>
                    <a:pt x="160" y="0"/>
                    <a:pt x="155" y="0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5"/>
                    <a:pt x="0" y="10"/>
                  </a:cubicBezTo>
                  <a:cubicBezTo>
                    <a:pt x="0" y="16"/>
                    <a:pt x="4" y="20"/>
                    <a:pt x="9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53" y="20"/>
                    <a:pt x="153" y="20"/>
                    <a:pt x="153" y="20"/>
                  </a:cubicBezTo>
                  <a:cubicBezTo>
                    <a:pt x="155" y="20"/>
                    <a:pt x="155" y="20"/>
                    <a:pt x="155" y="20"/>
                  </a:cubicBezTo>
                  <a:cubicBezTo>
                    <a:pt x="160" y="20"/>
                    <a:pt x="164" y="16"/>
                    <a:pt x="164" y="10"/>
                  </a:cubicBez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9" name="Freeform 101">
              <a:extLst>
                <a:ext uri="{FF2B5EF4-FFF2-40B4-BE49-F238E27FC236}">
                  <a16:creationId xmlns:a16="http://schemas.microsoft.com/office/drawing/2014/main" id="{2FC669AB-5079-4B34-2224-32D6D667B0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0258" y="5756494"/>
              <a:ext cx="1031919" cy="123831"/>
            </a:xfrm>
            <a:custGeom>
              <a:avLst/>
              <a:gdLst>
                <a:gd name="T0" fmla="*/ 9 w 164"/>
                <a:gd name="T1" fmla="*/ 0 h 20"/>
                <a:gd name="T2" fmla="*/ 0 w 164"/>
                <a:gd name="T3" fmla="*/ 10 h 20"/>
                <a:gd name="T4" fmla="*/ 9 w 164"/>
                <a:gd name="T5" fmla="*/ 20 h 20"/>
                <a:gd name="T6" fmla="*/ 18 w 164"/>
                <a:gd name="T7" fmla="*/ 20 h 20"/>
                <a:gd name="T8" fmla="*/ 146 w 164"/>
                <a:gd name="T9" fmla="*/ 20 h 20"/>
                <a:gd name="T10" fmla="*/ 155 w 164"/>
                <a:gd name="T11" fmla="*/ 20 h 20"/>
                <a:gd name="T12" fmla="*/ 164 w 164"/>
                <a:gd name="T13" fmla="*/ 10 h 20"/>
                <a:gd name="T14" fmla="*/ 155 w 164"/>
                <a:gd name="T15" fmla="*/ 0 h 20"/>
                <a:gd name="T16" fmla="*/ 153 w 164"/>
                <a:gd name="T17" fmla="*/ 0 h 20"/>
                <a:gd name="T18" fmla="*/ 11 w 164"/>
                <a:gd name="T19" fmla="*/ 0 h 20"/>
                <a:gd name="T20" fmla="*/ 9 w 164"/>
                <a:gd name="T2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4" h="20">
                  <a:moveTo>
                    <a:pt x="9" y="0"/>
                  </a:moveTo>
                  <a:cubicBezTo>
                    <a:pt x="4" y="0"/>
                    <a:pt x="0" y="5"/>
                    <a:pt x="0" y="10"/>
                  </a:cubicBezTo>
                  <a:cubicBezTo>
                    <a:pt x="0" y="15"/>
                    <a:pt x="4" y="20"/>
                    <a:pt x="9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55" y="20"/>
                    <a:pt x="155" y="20"/>
                    <a:pt x="155" y="20"/>
                  </a:cubicBezTo>
                  <a:cubicBezTo>
                    <a:pt x="160" y="20"/>
                    <a:pt x="164" y="15"/>
                    <a:pt x="164" y="10"/>
                  </a:cubicBezTo>
                  <a:cubicBezTo>
                    <a:pt x="164" y="5"/>
                    <a:pt x="160" y="0"/>
                    <a:pt x="155" y="0"/>
                  </a:cubicBezTo>
                  <a:cubicBezTo>
                    <a:pt x="153" y="0"/>
                    <a:pt x="153" y="0"/>
                    <a:pt x="153" y="0"/>
                  </a:cubicBezTo>
                  <a:cubicBezTo>
                    <a:pt x="11" y="0"/>
                    <a:pt x="11" y="0"/>
                    <a:pt x="11" y="0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 w="9525">
              <a:solidFill>
                <a:schemeClr val="accent5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8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</p:grpSp>
      <p:sp>
        <p:nvSpPr>
          <p:cNvPr id="20" name="Forme libre : forme 21">
            <a:extLst>
              <a:ext uri="{FF2B5EF4-FFF2-40B4-BE49-F238E27FC236}">
                <a16:creationId xmlns:a16="http://schemas.microsoft.com/office/drawing/2014/main" id="{08035663-5149-29C9-024C-F59A67AF21FA}"/>
              </a:ext>
            </a:extLst>
          </p:cNvPr>
          <p:cNvSpPr/>
          <p:nvPr/>
        </p:nvSpPr>
        <p:spPr>
          <a:xfrm flipV="1">
            <a:off x="3937508" y="4863606"/>
            <a:ext cx="1162050" cy="495300"/>
          </a:xfrm>
          <a:custGeom>
            <a:avLst/>
            <a:gdLst>
              <a:gd name="connsiteX0" fmla="*/ 0 w 1162050"/>
              <a:gd name="connsiteY0" fmla="*/ 0 h 495300"/>
              <a:gd name="connsiteX1" fmla="*/ 679450 w 1162050"/>
              <a:gd name="connsiteY1" fmla="*/ 0 h 495300"/>
              <a:gd name="connsiteX2" fmla="*/ 1162050 w 1162050"/>
              <a:gd name="connsiteY2" fmla="*/ 495300 h 495300"/>
              <a:gd name="connsiteX3" fmla="*/ 1162050 w 1162050"/>
              <a:gd name="connsiteY3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2050" h="495300">
                <a:moveTo>
                  <a:pt x="0" y="0"/>
                </a:moveTo>
                <a:lnTo>
                  <a:pt x="679450" y="0"/>
                </a:lnTo>
                <a:lnTo>
                  <a:pt x="1162050" y="495300"/>
                </a:lnTo>
                <a:lnTo>
                  <a:pt x="1162050" y="495300"/>
                </a:lnTo>
              </a:path>
            </a:pathLst>
          </a:custGeom>
          <a:noFill/>
          <a:ln w="12700">
            <a:solidFill>
              <a:schemeClr val="tx1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cxnSp>
        <p:nvCxnSpPr>
          <p:cNvPr id="21" name="Connecteur droit 42">
            <a:extLst>
              <a:ext uri="{FF2B5EF4-FFF2-40B4-BE49-F238E27FC236}">
                <a16:creationId xmlns:a16="http://schemas.microsoft.com/office/drawing/2014/main" id="{07F65E56-B92D-20BD-BCBC-7F708CB144FD}"/>
              </a:ext>
            </a:extLst>
          </p:cNvPr>
          <p:cNvCxnSpPr>
            <a:cxnSpLocks/>
          </p:cNvCxnSpPr>
          <p:nvPr/>
        </p:nvCxnSpPr>
        <p:spPr>
          <a:xfrm>
            <a:off x="3928873" y="3726914"/>
            <a:ext cx="626589" cy="1525"/>
          </a:xfrm>
          <a:prstGeom prst="line">
            <a:avLst/>
          </a:prstGeom>
          <a:ln w="127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orme libre : forme 25">
            <a:extLst>
              <a:ext uri="{FF2B5EF4-FFF2-40B4-BE49-F238E27FC236}">
                <a16:creationId xmlns:a16="http://schemas.microsoft.com/office/drawing/2014/main" id="{45B7D80A-D6C4-0540-8BC2-8294B9B77712}"/>
              </a:ext>
            </a:extLst>
          </p:cNvPr>
          <p:cNvSpPr/>
          <p:nvPr/>
        </p:nvSpPr>
        <p:spPr>
          <a:xfrm>
            <a:off x="3937508" y="2082306"/>
            <a:ext cx="1162050" cy="495300"/>
          </a:xfrm>
          <a:custGeom>
            <a:avLst/>
            <a:gdLst>
              <a:gd name="connsiteX0" fmla="*/ 0 w 1162050"/>
              <a:gd name="connsiteY0" fmla="*/ 0 h 495300"/>
              <a:gd name="connsiteX1" fmla="*/ 679450 w 1162050"/>
              <a:gd name="connsiteY1" fmla="*/ 0 h 495300"/>
              <a:gd name="connsiteX2" fmla="*/ 1162050 w 1162050"/>
              <a:gd name="connsiteY2" fmla="*/ 495300 h 495300"/>
              <a:gd name="connsiteX3" fmla="*/ 1162050 w 1162050"/>
              <a:gd name="connsiteY3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2050" h="495300">
                <a:moveTo>
                  <a:pt x="0" y="0"/>
                </a:moveTo>
                <a:lnTo>
                  <a:pt x="679450" y="0"/>
                </a:lnTo>
                <a:lnTo>
                  <a:pt x="1162050" y="495300"/>
                </a:lnTo>
                <a:lnTo>
                  <a:pt x="1162050" y="495300"/>
                </a:lnTo>
              </a:path>
            </a:pathLst>
          </a:custGeom>
          <a:noFill/>
          <a:ln w="12700">
            <a:solidFill>
              <a:schemeClr val="tx1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3" name="Ellipse 45">
            <a:extLst>
              <a:ext uri="{FF2B5EF4-FFF2-40B4-BE49-F238E27FC236}">
                <a16:creationId xmlns:a16="http://schemas.microsoft.com/office/drawing/2014/main" id="{1CD578C0-1586-6102-EE82-B5C586A23979}"/>
              </a:ext>
            </a:extLst>
          </p:cNvPr>
          <p:cNvSpPr/>
          <p:nvPr/>
        </p:nvSpPr>
        <p:spPr>
          <a:xfrm>
            <a:off x="3208873" y="1724613"/>
            <a:ext cx="720000" cy="720000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4" name="AutoShape 43">
            <a:extLst>
              <a:ext uri="{FF2B5EF4-FFF2-40B4-BE49-F238E27FC236}">
                <a16:creationId xmlns:a16="http://schemas.microsoft.com/office/drawing/2014/main" id="{B1D41A0B-0200-5234-C546-FD0F49387813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3386701" y="5179771"/>
            <a:ext cx="364345" cy="362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4A4A4A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5" name="Ellipse 52">
            <a:extLst>
              <a:ext uri="{FF2B5EF4-FFF2-40B4-BE49-F238E27FC236}">
                <a16:creationId xmlns:a16="http://schemas.microsoft.com/office/drawing/2014/main" id="{69F6FB14-80D7-697D-C041-B663A6B24402}"/>
              </a:ext>
            </a:extLst>
          </p:cNvPr>
          <p:cNvSpPr/>
          <p:nvPr/>
        </p:nvSpPr>
        <p:spPr>
          <a:xfrm>
            <a:off x="3208873" y="5001213"/>
            <a:ext cx="720000" cy="720000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6" name="Ellipse 61">
            <a:extLst>
              <a:ext uri="{FF2B5EF4-FFF2-40B4-BE49-F238E27FC236}">
                <a16:creationId xmlns:a16="http://schemas.microsoft.com/office/drawing/2014/main" id="{C46940BF-A8EE-9EAC-ECBE-A88BCFB6C7BB}"/>
              </a:ext>
            </a:extLst>
          </p:cNvPr>
          <p:cNvSpPr/>
          <p:nvPr/>
        </p:nvSpPr>
        <p:spPr>
          <a:xfrm>
            <a:off x="3208873" y="3367676"/>
            <a:ext cx="720000" cy="720000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7" name="Forme libre : forme 23">
            <a:extLst>
              <a:ext uri="{FF2B5EF4-FFF2-40B4-BE49-F238E27FC236}">
                <a16:creationId xmlns:a16="http://schemas.microsoft.com/office/drawing/2014/main" id="{8CD12B25-D66E-F6FD-9126-1A79C1FFC354}"/>
              </a:ext>
            </a:extLst>
          </p:cNvPr>
          <p:cNvSpPr/>
          <p:nvPr/>
        </p:nvSpPr>
        <p:spPr>
          <a:xfrm flipH="1" flipV="1">
            <a:off x="7074949" y="4863606"/>
            <a:ext cx="1162050" cy="495300"/>
          </a:xfrm>
          <a:custGeom>
            <a:avLst/>
            <a:gdLst>
              <a:gd name="connsiteX0" fmla="*/ 0 w 1162050"/>
              <a:gd name="connsiteY0" fmla="*/ 0 h 495300"/>
              <a:gd name="connsiteX1" fmla="*/ 679450 w 1162050"/>
              <a:gd name="connsiteY1" fmla="*/ 0 h 495300"/>
              <a:gd name="connsiteX2" fmla="*/ 1162050 w 1162050"/>
              <a:gd name="connsiteY2" fmla="*/ 495300 h 495300"/>
              <a:gd name="connsiteX3" fmla="*/ 1162050 w 1162050"/>
              <a:gd name="connsiteY3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2050" h="495300">
                <a:moveTo>
                  <a:pt x="0" y="0"/>
                </a:moveTo>
                <a:lnTo>
                  <a:pt x="679450" y="0"/>
                </a:lnTo>
                <a:lnTo>
                  <a:pt x="1162050" y="495300"/>
                </a:lnTo>
                <a:lnTo>
                  <a:pt x="1162050" y="495300"/>
                </a:lnTo>
              </a:path>
            </a:pathLst>
          </a:custGeom>
          <a:noFill/>
          <a:ln w="12700">
            <a:solidFill>
              <a:schemeClr val="tx1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cxnSp>
        <p:nvCxnSpPr>
          <p:cNvPr id="28" name="Connecteur droit 81">
            <a:extLst>
              <a:ext uri="{FF2B5EF4-FFF2-40B4-BE49-F238E27FC236}">
                <a16:creationId xmlns:a16="http://schemas.microsoft.com/office/drawing/2014/main" id="{39773B09-4A4F-006F-9E15-7C0F9833C09C}"/>
              </a:ext>
            </a:extLst>
          </p:cNvPr>
          <p:cNvCxnSpPr>
            <a:cxnSpLocks/>
            <a:stCxn id="34" idx="2"/>
          </p:cNvCxnSpPr>
          <p:nvPr/>
        </p:nvCxnSpPr>
        <p:spPr>
          <a:xfrm flipH="1">
            <a:off x="7610411" y="3727676"/>
            <a:ext cx="646712" cy="763"/>
          </a:xfrm>
          <a:prstGeom prst="line">
            <a:avLst/>
          </a:prstGeom>
          <a:ln w="127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orme libre : forme 26">
            <a:extLst>
              <a:ext uri="{FF2B5EF4-FFF2-40B4-BE49-F238E27FC236}">
                <a16:creationId xmlns:a16="http://schemas.microsoft.com/office/drawing/2014/main" id="{096A37EB-56FC-DC2C-8AF4-F841AF987142}"/>
              </a:ext>
            </a:extLst>
          </p:cNvPr>
          <p:cNvSpPr/>
          <p:nvPr/>
        </p:nvSpPr>
        <p:spPr>
          <a:xfrm flipH="1">
            <a:off x="7074949" y="2082306"/>
            <a:ext cx="1162050" cy="495300"/>
          </a:xfrm>
          <a:custGeom>
            <a:avLst/>
            <a:gdLst>
              <a:gd name="connsiteX0" fmla="*/ 0 w 1162050"/>
              <a:gd name="connsiteY0" fmla="*/ 0 h 495300"/>
              <a:gd name="connsiteX1" fmla="*/ 679450 w 1162050"/>
              <a:gd name="connsiteY1" fmla="*/ 0 h 495300"/>
              <a:gd name="connsiteX2" fmla="*/ 1162050 w 1162050"/>
              <a:gd name="connsiteY2" fmla="*/ 495300 h 495300"/>
              <a:gd name="connsiteX3" fmla="*/ 1162050 w 1162050"/>
              <a:gd name="connsiteY3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2050" h="495300">
                <a:moveTo>
                  <a:pt x="0" y="0"/>
                </a:moveTo>
                <a:lnTo>
                  <a:pt x="679450" y="0"/>
                </a:lnTo>
                <a:lnTo>
                  <a:pt x="1162050" y="495300"/>
                </a:lnTo>
                <a:lnTo>
                  <a:pt x="1162050" y="495300"/>
                </a:lnTo>
              </a:path>
            </a:pathLst>
          </a:custGeom>
          <a:noFill/>
          <a:ln w="12700">
            <a:solidFill>
              <a:schemeClr val="tx1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0" name="AutoShape 55">
            <a:extLst>
              <a:ext uri="{FF2B5EF4-FFF2-40B4-BE49-F238E27FC236}">
                <a16:creationId xmlns:a16="http://schemas.microsoft.com/office/drawing/2014/main" id="{EE56F6A2-A3CC-CD52-E88B-7637F86A9D56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8438288" y="1883556"/>
            <a:ext cx="365545" cy="399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4A4A4A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1" name="Ellipse 85">
            <a:extLst>
              <a:ext uri="{FF2B5EF4-FFF2-40B4-BE49-F238E27FC236}">
                <a16:creationId xmlns:a16="http://schemas.microsoft.com/office/drawing/2014/main" id="{495318F0-1622-B718-DA08-605E30610F25}"/>
              </a:ext>
            </a:extLst>
          </p:cNvPr>
          <p:cNvSpPr/>
          <p:nvPr/>
        </p:nvSpPr>
        <p:spPr>
          <a:xfrm>
            <a:off x="8257123" y="1724613"/>
            <a:ext cx="720000" cy="720000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2" name="Ellipse 92">
            <a:extLst>
              <a:ext uri="{FF2B5EF4-FFF2-40B4-BE49-F238E27FC236}">
                <a16:creationId xmlns:a16="http://schemas.microsoft.com/office/drawing/2014/main" id="{65F5071E-44DF-14F9-4384-4C52B1D3541E}"/>
              </a:ext>
            </a:extLst>
          </p:cNvPr>
          <p:cNvSpPr/>
          <p:nvPr/>
        </p:nvSpPr>
        <p:spPr>
          <a:xfrm>
            <a:off x="8257123" y="5001213"/>
            <a:ext cx="720000" cy="720000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3" name="AutoShape 61">
            <a:extLst>
              <a:ext uri="{FF2B5EF4-FFF2-40B4-BE49-F238E27FC236}">
                <a16:creationId xmlns:a16="http://schemas.microsoft.com/office/drawing/2014/main" id="{F32E8FF4-35A4-7897-BB20-674E6853759D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8442833" y="3630118"/>
            <a:ext cx="360363" cy="18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40000" lnSpcReduction="2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rgbClr val="4A4A4A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4" name="Ellipse 99">
            <a:extLst>
              <a:ext uri="{FF2B5EF4-FFF2-40B4-BE49-F238E27FC236}">
                <a16:creationId xmlns:a16="http://schemas.microsoft.com/office/drawing/2014/main" id="{AC1CE057-5DDD-E3C0-525E-064B7C82962C}"/>
              </a:ext>
            </a:extLst>
          </p:cNvPr>
          <p:cNvSpPr/>
          <p:nvPr/>
        </p:nvSpPr>
        <p:spPr>
          <a:xfrm>
            <a:off x="8257123" y="3367676"/>
            <a:ext cx="720000" cy="720000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5" name="Espace réservé du texte 8">
            <a:extLst>
              <a:ext uri="{FF2B5EF4-FFF2-40B4-BE49-F238E27FC236}">
                <a16:creationId xmlns:a16="http://schemas.microsoft.com/office/drawing/2014/main" id="{C350DEEE-9B0E-61E9-842E-E8EF3D275367}"/>
              </a:ext>
            </a:extLst>
          </p:cNvPr>
          <p:cNvSpPr txBox="1">
            <a:spLocks/>
          </p:cNvSpPr>
          <p:nvPr/>
        </p:nvSpPr>
        <p:spPr>
          <a:xfrm>
            <a:off x="938004" y="5019817"/>
            <a:ext cx="2340000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200" b="0" kern="1200" cap="all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8163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SzPct val="80000"/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800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>
                <a:srgbClr val="494949"/>
              </a:buClr>
              <a:defRPr/>
            </a:pPr>
            <a:r>
              <a:rPr lang="en-US" sz="1600" b="1" cap="none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New continuous records at DDoS</a:t>
            </a:r>
            <a:br>
              <a:rPr lang="en-US" sz="1600" b="1" cap="none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b="1" cap="none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attacks (last at 46 million RPS)</a:t>
            </a:r>
            <a:endParaRPr kumimoji="0" lang="en-US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ahoma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FF783D3-C121-E110-3DA4-90A6D7E36625}"/>
              </a:ext>
            </a:extLst>
          </p:cNvPr>
          <p:cNvGrpSpPr>
            <a:grpSpLocks noChangeAspect="1"/>
          </p:cNvGrpSpPr>
          <p:nvPr/>
        </p:nvGrpSpPr>
        <p:grpSpPr>
          <a:xfrm>
            <a:off x="3401846" y="5197942"/>
            <a:ext cx="338609" cy="330310"/>
            <a:chOff x="15027822" y="4320635"/>
            <a:chExt cx="656163" cy="640081"/>
          </a:xfrm>
          <a:solidFill>
            <a:schemeClr val="accent1"/>
          </a:solidFill>
        </p:grpSpPr>
        <p:sp>
          <p:nvSpPr>
            <p:cNvPr id="37" name="Freeform 775">
              <a:extLst>
                <a:ext uri="{FF2B5EF4-FFF2-40B4-BE49-F238E27FC236}">
                  <a16:creationId xmlns:a16="http://schemas.microsoft.com/office/drawing/2014/main" id="{26758FB1-6886-8B7B-BF7B-693BB9CD56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27822" y="4557046"/>
              <a:ext cx="656163" cy="403670"/>
            </a:xfrm>
            <a:custGeom>
              <a:avLst/>
              <a:gdLst>
                <a:gd name="T0" fmla="*/ 1490 w 1648"/>
                <a:gd name="T1" fmla="*/ 1013 h 1013"/>
                <a:gd name="T2" fmla="*/ 158 w 1648"/>
                <a:gd name="T3" fmla="*/ 1013 h 1013"/>
                <a:gd name="T4" fmla="*/ 0 w 1648"/>
                <a:gd name="T5" fmla="*/ 855 h 1013"/>
                <a:gd name="T6" fmla="*/ 0 w 1648"/>
                <a:gd name="T7" fmla="*/ 740 h 1013"/>
                <a:gd name="T8" fmla="*/ 26 w 1648"/>
                <a:gd name="T9" fmla="*/ 714 h 1013"/>
                <a:gd name="T10" fmla="*/ 51 w 1648"/>
                <a:gd name="T11" fmla="*/ 740 h 1013"/>
                <a:gd name="T12" fmla="*/ 51 w 1648"/>
                <a:gd name="T13" fmla="*/ 855 h 1013"/>
                <a:gd name="T14" fmla="*/ 158 w 1648"/>
                <a:gd name="T15" fmla="*/ 962 h 1013"/>
                <a:gd name="T16" fmla="*/ 1490 w 1648"/>
                <a:gd name="T17" fmla="*/ 962 h 1013"/>
                <a:gd name="T18" fmla="*/ 1597 w 1648"/>
                <a:gd name="T19" fmla="*/ 855 h 1013"/>
                <a:gd name="T20" fmla="*/ 1597 w 1648"/>
                <a:gd name="T21" fmla="*/ 25 h 1013"/>
                <a:gd name="T22" fmla="*/ 1622 w 1648"/>
                <a:gd name="T23" fmla="*/ 0 h 1013"/>
                <a:gd name="T24" fmla="*/ 1648 w 1648"/>
                <a:gd name="T25" fmla="*/ 25 h 1013"/>
                <a:gd name="T26" fmla="*/ 1648 w 1648"/>
                <a:gd name="T27" fmla="*/ 855 h 1013"/>
                <a:gd name="T28" fmla="*/ 1490 w 1648"/>
                <a:gd name="T29" fmla="*/ 1013 h 1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648" h="1013">
                  <a:moveTo>
                    <a:pt x="1490" y="1013"/>
                  </a:moveTo>
                  <a:cubicBezTo>
                    <a:pt x="158" y="1013"/>
                    <a:pt x="158" y="1013"/>
                    <a:pt x="158" y="1013"/>
                  </a:cubicBezTo>
                  <a:cubicBezTo>
                    <a:pt x="71" y="1013"/>
                    <a:pt x="0" y="942"/>
                    <a:pt x="0" y="855"/>
                  </a:cubicBezTo>
                  <a:cubicBezTo>
                    <a:pt x="0" y="740"/>
                    <a:pt x="0" y="740"/>
                    <a:pt x="0" y="740"/>
                  </a:cubicBezTo>
                  <a:cubicBezTo>
                    <a:pt x="0" y="726"/>
                    <a:pt x="12" y="714"/>
                    <a:pt x="26" y="714"/>
                  </a:cubicBezTo>
                  <a:cubicBezTo>
                    <a:pt x="40" y="714"/>
                    <a:pt x="51" y="726"/>
                    <a:pt x="51" y="740"/>
                  </a:cubicBezTo>
                  <a:cubicBezTo>
                    <a:pt x="51" y="855"/>
                    <a:pt x="51" y="855"/>
                    <a:pt x="51" y="855"/>
                  </a:cubicBezTo>
                  <a:cubicBezTo>
                    <a:pt x="51" y="914"/>
                    <a:pt x="99" y="962"/>
                    <a:pt x="158" y="962"/>
                  </a:cubicBezTo>
                  <a:cubicBezTo>
                    <a:pt x="1490" y="962"/>
                    <a:pt x="1490" y="962"/>
                    <a:pt x="1490" y="962"/>
                  </a:cubicBezTo>
                  <a:cubicBezTo>
                    <a:pt x="1549" y="962"/>
                    <a:pt x="1597" y="914"/>
                    <a:pt x="1597" y="855"/>
                  </a:cubicBezTo>
                  <a:cubicBezTo>
                    <a:pt x="1597" y="25"/>
                    <a:pt x="1597" y="25"/>
                    <a:pt x="1597" y="25"/>
                  </a:cubicBezTo>
                  <a:cubicBezTo>
                    <a:pt x="1597" y="11"/>
                    <a:pt x="1608" y="0"/>
                    <a:pt x="1622" y="0"/>
                  </a:cubicBezTo>
                  <a:cubicBezTo>
                    <a:pt x="1636" y="0"/>
                    <a:pt x="1648" y="11"/>
                    <a:pt x="1648" y="25"/>
                  </a:cubicBezTo>
                  <a:cubicBezTo>
                    <a:pt x="1648" y="855"/>
                    <a:pt x="1648" y="855"/>
                    <a:pt x="1648" y="855"/>
                  </a:cubicBezTo>
                  <a:cubicBezTo>
                    <a:pt x="1648" y="942"/>
                    <a:pt x="1577" y="1013"/>
                    <a:pt x="1490" y="10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38" name="Freeform 776">
              <a:extLst>
                <a:ext uri="{FF2B5EF4-FFF2-40B4-BE49-F238E27FC236}">
                  <a16:creationId xmlns:a16="http://schemas.microsoft.com/office/drawing/2014/main" id="{2A89572A-7B0D-9CA5-E21C-684DAD2C7A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27822" y="4560262"/>
              <a:ext cx="19299" cy="250886"/>
            </a:xfrm>
            <a:custGeom>
              <a:avLst/>
              <a:gdLst>
                <a:gd name="T0" fmla="*/ 26 w 51"/>
                <a:gd name="T1" fmla="*/ 631 h 631"/>
                <a:gd name="T2" fmla="*/ 0 w 51"/>
                <a:gd name="T3" fmla="*/ 606 h 631"/>
                <a:gd name="T4" fmla="*/ 0 w 51"/>
                <a:gd name="T5" fmla="*/ 26 h 631"/>
                <a:gd name="T6" fmla="*/ 26 w 51"/>
                <a:gd name="T7" fmla="*/ 0 h 631"/>
                <a:gd name="T8" fmla="*/ 51 w 51"/>
                <a:gd name="T9" fmla="*/ 26 h 631"/>
                <a:gd name="T10" fmla="*/ 51 w 51"/>
                <a:gd name="T11" fmla="*/ 606 h 631"/>
                <a:gd name="T12" fmla="*/ 26 w 51"/>
                <a:gd name="T13" fmla="*/ 631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631">
                  <a:moveTo>
                    <a:pt x="26" y="631"/>
                  </a:moveTo>
                  <a:cubicBezTo>
                    <a:pt x="12" y="631"/>
                    <a:pt x="0" y="620"/>
                    <a:pt x="0" y="60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40" y="0"/>
                    <a:pt x="51" y="12"/>
                    <a:pt x="51" y="26"/>
                  </a:cubicBezTo>
                  <a:cubicBezTo>
                    <a:pt x="51" y="606"/>
                    <a:pt x="51" y="606"/>
                    <a:pt x="51" y="606"/>
                  </a:cubicBezTo>
                  <a:cubicBezTo>
                    <a:pt x="51" y="620"/>
                    <a:pt x="40" y="631"/>
                    <a:pt x="26" y="6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39" name="Freeform 777">
              <a:extLst>
                <a:ext uri="{FF2B5EF4-FFF2-40B4-BE49-F238E27FC236}">
                  <a16:creationId xmlns:a16="http://schemas.microsoft.com/office/drawing/2014/main" id="{BB302D64-5E22-0114-91B3-BD2D8EBFC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48151" y="4320635"/>
              <a:ext cx="209072" cy="69155"/>
            </a:xfrm>
            <a:custGeom>
              <a:avLst/>
              <a:gdLst>
                <a:gd name="T0" fmla="*/ 28 w 526"/>
                <a:gd name="T1" fmla="*/ 173 h 173"/>
                <a:gd name="T2" fmla="*/ 9 w 526"/>
                <a:gd name="T3" fmla="*/ 165 h 173"/>
                <a:gd name="T4" fmla="*/ 9 w 526"/>
                <a:gd name="T5" fmla="*/ 130 h 173"/>
                <a:gd name="T6" fmla="*/ 10 w 526"/>
                <a:gd name="T7" fmla="*/ 129 h 173"/>
                <a:gd name="T8" fmla="*/ 526 w 526"/>
                <a:gd name="T9" fmla="*/ 128 h 173"/>
                <a:gd name="T10" fmla="*/ 510 w 526"/>
                <a:gd name="T11" fmla="*/ 148 h 173"/>
                <a:gd name="T12" fmla="*/ 493 w 526"/>
                <a:gd name="T13" fmla="*/ 166 h 173"/>
                <a:gd name="T14" fmla="*/ 45 w 526"/>
                <a:gd name="T15" fmla="*/ 166 h 173"/>
                <a:gd name="T16" fmla="*/ 28 w 526"/>
                <a:gd name="T17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6" h="173">
                  <a:moveTo>
                    <a:pt x="28" y="173"/>
                  </a:moveTo>
                  <a:cubicBezTo>
                    <a:pt x="21" y="173"/>
                    <a:pt x="14" y="170"/>
                    <a:pt x="9" y="165"/>
                  </a:cubicBezTo>
                  <a:cubicBezTo>
                    <a:pt x="0" y="155"/>
                    <a:pt x="0" y="140"/>
                    <a:pt x="9" y="130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161" y="0"/>
                    <a:pt x="377" y="0"/>
                    <a:pt x="526" y="128"/>
                  </a:cubicBezTo>
                  <a:cubicBezTo>
                    <a:pt x="510" y="148"/>
                    <a:pt x="510" y="148"/>
                    <a:pt x="510" y="148"/>
                  </a:cubicBezTo>
                  <a:cubicBezTo>
                    <a:pt x="493" y="166"/>
                    <a:pt x="493" y="166"/>
                    <a:pt x="493" y="166"/>
                  </a:cubicBezTo>
                  <a:cubicBezTo>
                    <a:pt x="363" y="55"/>
                    <a:pt x="175" y="55"/>
                    <a:pt x="45" y="166"/>
                  </a:cubicBezTo>
                  <a:cubicBezTo>
                    <a:pt x="40" y="170"/>
                    <a:pt x="34" y="173"/>
                    <a:pt x="28" y="1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40" name="Freeform 778">
              <a:extLst>
                <a:ext uri="{FF2B5EF4-FFF2-40B4-BE49-F238E27FC236}">
                  <a16:creationId xmlns:a16="http://schemas.microsoft.com/office/drawing/2014/main" id="{5085F3EB-B873-6EB6-2222-03B526FC3E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27822" y="4479850"/>
              <a:ext cx="656163" cy="307175"/>
            </a:xfrm>
            <a:custGeom>
              <a:avLst/>
              <a:gdLst>
                <a:gd name="T0" fmla="*/ 828 w 1648"/>
                <a:gd name="T1" fmla="*/ 774 h 774"/>
                <a:gd name="T2" fmla="*/ 676 w 1648"/>
                <a:gd name="T3" fmla="*/ 724 h 774"/>
                <a:gd name="T4" fmla="*/ 11 w 1648"/>
                <a:gd name="T5" fmla="*/ 246 h 774"/>
                <a:gd name="T6" fmla="*/ 0 w 1648"/>
                <a:gd name="T7" fmla="*/ 226 h 774"/>
                <a:gd name="T8" fmla="*/ 9 w 1648"/>
                <a:gd name="T9" fmla="*/ 206 h 774"/>
                <a:gd name="T10" fmla="*/ 203 w 1648"/>
                <a:gd name="T11" fmla="*/ 40 h 774"/>
                <a:gd name="T12" fmla="*/ 239 w 1648"/>
                <a:gd name="T13" fmla="*/ 43 h 774"/>
                <a:gd name="T14" fmla="*/ 236 w 1648"/>
                <a:gd name="T15" fmla="*/ 78 h 774"/>
                <a:gd name="T16" fmla="*/ 66 w 1648"/>
                <a:gd name="T17" fmla="*/ 224 h 774"/>
                <a:gd name="T18" fmla="*/ 705 w 1648"/>
                <a:gd name="T19" fmla="*/ 683 h 774"/>
                <a:gd name="T20" fmla="*/ 951 w 1648"/>
                <a:gd name="T21" fmla="*/ 683 h 774"/>
                <a:gd name="T22" fmla="*/ 1581 w 1648"/>
                <a:gd name="T23" fmla="*/ 224 h 774"/>
                <a:gd name="T24" fmla="*/ 1376 w 1648"/>
                <a:gd name="T25" fmla="*/ 48 h 774"/>
                <a:gd name="T26" fmla="*/ 1373 w 1648"/>
                <a:gd name="T27" fmla="*/ 12 h 774"/>
                <a:gd name="T28" fmla="*/ 1409 w 1648"/>
                <a:gd name="T29" fmla="*/ 9 h 774"/>
                <a:gd name="T30" fmla="*/ 1639 w 1648"/>
                <a:gd name="T31" fmla="*/ 206 h 774"/>
                <a:gd name="T32" fmla="*/ 1647 w 1648"/>
                <a:gd name="T33" fmla="*/ 226 h 774"/>
                <a:gd name="T34" fmla="*/ 1637 w 1648"/>
                <a:gd name="T35" fmla="*/ 246 h 774"/>
                <a:gd name="T36" fmla="*/ 981 w 1648"/>
                <a:gd name="T37" fmla="*/ 724 h 774"/>
                <a:gd name="T38" fmla="*/ 828 w 1648"/>
                <a:gd name="T39" fmla="*/ 774 h 7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48" h="774">
                  <a:moveTo>
                    <a:pt x="828" y="774"/>
                  </a:moveTo>
                  <a:cubicBezTo>
                    <a:pt x="775" y="774"/>
                    <a:pt x="721" y="757"/>
                    <a:pt x="676" y="724"/>
                  </a:cubicBezTo>
                  <a:cubicBezTo>
                    <a:pt x="11" y="246"/>
                    <a:pt x="11" y="246"/>
                    <a:pt x="11" y="246"/>
                  </a:cubicBezTo>
                  <a:cubicBezTo>
                    <a:pt x="4" y="241"/>
                    <a:pt x="0" y="234"/>
                    <a:pt x="0" y="226"/>
                  </a:cubicBezTo>
                  <a:cubicBezTo>
                    <a:pt x="0" y="219"/>
                    <a:pt x="3" y="211"/>
                    <a:pt x="9" y="206"/>
                  </a:cubicBezTo>
                  <a:cubicBezTo>
                    <a:pt x="203" y="40"/>
                    <a:pt x="203" y="40"/>
                    <a:pt x="203" y="40"/>
                  </a:cubicBezTo>
                  <a:cubicBezTo>
                    <a:pt x="214" y="31"/>
                    <a:pt x="230" y="32"/>
                    <a:pt x="239" y="43"/>
                  </a:cubicBezTo>
                  <a:cubicBezTo>
                    <a:pt x="248" y="53"/>
                    <a:pt x="247" y="69"/>
                    <a:pt x="236" y="78"/>
                  </a:cubicBezTo>
                  <a:cubicBezTo>
                    <a:pt x="66" y="224"/>
                    <a:pt x="66" y="224"/>
                    <a:pt x="66" y="224"/>
                  </a:cubicBezTo>
                  <a:cubicBezTo>
                    <a:pt x="705" y="683"/>
                    <a:pt x="705" y="683"/>
                    <a:pt x="705" y="683"/>
                  </a:cubicBezTo>
                  <a:cubicBezTo>
                    <a:pt x="779" y="736"/>
                    <a:pt x="878" y="736"/>
                    <a:pt x="951" y="683"/>
                  </a:cubicBezTo>
                  <a:cubicBezTo>
                    <a:pt x="1581" y="224"/>
                    <a:pt x="1581" y="224"/>
                    <a:pt x="1581" y="224"/>
                  </a:cubicBezTo>
                  <a:cubicBezTo>
                    <a:pt x="1376" y="48"/>
                    <a:pt x="1376" y="48"/>
                    <a:pt x="1376" y="48"/>
                  </a:cubicBezTo>
                  <a:cubicBezTo>
                    <a:pt x="1365" y="39"/>
                    <a:pt x="1364" y="23"/>
                    <a:pt x="1373" y="12"/>
                  </a:cubicBezTo>
                  <a:cubicBezTo>
                    <a:pt x="1382" y="1"/>
                    <a:pt x="1398" y="0"/>
                    <a:pt x="1409" y="9"/>
                  </a:cubicBezTo>
                  <a:cubicBezTo>
                    <a:pt x="1639" y="206"/>
                    <a:pt x="1639" y="206"/>
                    <a:pt x="1639" y="206"/>
                  </a:cubicBezTo>
                  <a:cubicBezTo>
                    <a:pt x="1644" y="211"/>
                    <a:pt x="1648" y="218"/>
                    <a:pt x="1647" y="226"/>
                  </a:cubicBezTo>
                  <a:cubicBezTo>
                    <a:pt x="1647" y="234"/>
                    <a:pt x="1643" y="241"/>
                    <a:pt x="1637" y="246"/>
                  </a:cubicBezTo>
                  <a:cubicBezTo>
                    <a:pt x="981" y="724"/>
                    <a:pt x="981" y="724"/>
                    <a:pt x="981" y="724"/>
                  </a:cubicBezTo>
                  <a:cubicBezTo>
                    <a:pt x="935" y="757"/>
                    <a:pt x="882" y="774"/>
                    <a:pt x="828" y="7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41" name="Freeform 779">
              <a:extLst>
                <a:ext uri="{FF2B5EF4-FFF2-40B4-BE49-F238E27FC236}">
                  <a16:creationId xmlns:a16="http://schemas.microsoft.com/office/drawing/2014/main" id="{4A084B99-8578-93BD-DD8E-DA4A40C07D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82503" y="4774160"/>
              <a:ext cx="176907" cy="152783"/>
            </a:xfrm>
            <a:custGeom>
              <a:avLst/>
              <a:gdLst>
                <a:gd name="T0" fmla="*/ 28 w 447"/>
                <a:gd name="T1" fmla="*/ 382 h 382"/>
                <a:gd name="T2" fmla="*/ 9 w 447"/>
                <a:gd name="T3" fmla="*/ 373 h 382"/>
                <a:gd name="T4" fmla="*/ 12 w 447"/>
                <a:gd name="T5" fmla="*/ 338 h 382"/>
                <a:gd name="T6" fmla="*/ 402 w 447"/>
                <a:gd name="T7" fmla="*/ 9 h 382"/>
                <a:gd name="T8" fmla="*/ 438 w 447"/>
                <a:gd name="T9" fmla="*/ 12 h 382"/>
                <a:gd name="T10" fmla="*/ 435 w 447"/>
                <a:gd name="T11" fmla="*/ 48 h 382"/>
                <a:gd name="T12" fmla="*/ 45 w 447"/>
                <a:gd name="T13" fmla="*/ 377 h 382"/>
                <a:gd name="T14" fmla="*/ 28 w 447"/>
                <a:gd name="T15" fmla="*/ 382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7" h="382">
                  <a:moveTo>
                    <a:pt x="28" y="382"/>
                  </a:moveTo>
                  <a:cubicBezTo>
                    <a:pt x="21" y="382"/>
                    <a:pt x="14" y="379"/>
                    <a:pt x="9" y="373"/>
                  </a:cubicBezTo>
                  <a:cubicBezTo>
                    <a:pt x="0" y="363"/>
                    <a:pt x="1" y="347"/>
                    <a:pt x="12" y="338"/>
                  </a:cubicBezTo>
                  <a:cubicBezTo>
                    <a:pt x="402" y="9"/>
                    <a:pt x="402" y="9"/>
                    <a:pt x="402" y="9"/>
                  </a:cubicBezTo>
                  <a:cubicBezTo>
                    <a:pt x="413" y="0"/>
                    <a:pt x="429" y="1"/>
                    <a:pt x="438" y="12"/>
                  </a:cubicBezTo>
                  <a:cubicBezTo>
                    <a:pt x="447" y="23"/>
                    <a:pt x="445" y="39"/>
                    <a:pt x="435" y="48"/>
                  </a:cubicBezTo>
                  <a:cubicBezTo>
                    <a:pt x="45" y="377"/>
                    <a:pt x="45" y="377"/>
                    <a:pt x="45" y="377"/>
                  </a:cubicBezTo>
                  <a:cubicBezTo>
                    <a:pt x="40" y="381"/>
                    <a:pt x="34" y="382"/>
                    <a:pt x="28" y="3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42" name="Freeform 780">
              <a:extLst>
                <a:ext uri="{FF2B5EF4-FFF2-40B4-BE49-F238E27FC236}">
                  <a16:creationId xmlns:a16="http://schemas.microsoft.com/office/drawing/2014/main" id="{EA50E1A9-3CEB-EA2F-AA1C-6E2B4AEE07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52399" y="4774160"/>
              <a:ext cx="176907" cy="152783"/>
            </a:xfrm>
            <a:custGeom>
              <a:avLst/>
              <a:gdLst>
                <a:gd name="T0" fmla="*/ 419 w 447"/>
                <a:gd name="T1" fmla="*/ 382 h 382"/>
                <a:gd name="T2" fmla="*/ 402 w 447"/>
                <a:gd name="T3" fmla="*/ 377 h 382"/>
                <a:gd name="T4" fmla="*/ 12 w 447"/>
                <a:gd name="T5" fmla="*/ 48 h 382"/>
                <a:gd name="T6" fmla="*/ 9 w 447"/>
                <a:gd name="T7" fmla="*/ 12 h 382"/>
                <a:gd name="T8" fmla="*/ 45 w 447"/>
                <a:gd name="T9" fmla="*/ 9 h 382"/>
                <a:gd name="T10" fmla="*/ 435 w 447"/>
                <a:gd name="T11" fmla="*/ 338 h 382"/>
                <a:gd name="T12" fmla="*/ 438 w 447"/>
                <a:gd name="T13" fmla="*/ 373 h 382"/>
                <a:gd name="T14" fmla="*/ 419 w 447"/>
                <a:gd name="T15" fmla="*/ 382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7" h="382">
                  <a:moveTo>
                    <a:pt x="419" y="382"/>
                  </a:moveTo>
                  <a:cubicBezTo>
                    <a:pt x="413" y="382"/>
                    <a:pt x="407" y="381"/>
                    <a:pt x="402" y="377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2" y="39"/>
                    <a:pt x="0" y="23"/>
                    <a:pt x="9" y="12"/>
                  </a:cubicBezTo>
                  <a:cubicBezTo>
                    <a:pt x="18" y="1"/>
                    <a:pt x="34" y="0"/>
                    <a:pt x="45" y="9"/>
                  </a:cubicBezTo>
                  <a:cubicBezTo>
                    <a:pt x="435" y="338"/>
                    <a:pt x="435" y="338"/>
                    <a:pt x="435" y="338"/>
                  </a:cubicBezTo>
                  <a:cubicBezTo>
                    <a:pt x="446" y="347"/>
                    <a:pt x="447" y="363"/>
                    <a:pt x="438" y="373"/>
                  </a:cubicBezTo>
                  <a:cubicBezTo>
                    <a:pt x="433" y="379"/>
                    <a:pt x="426" y="382"/>
                    <a:pt x="419" y="3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43" name="Freeform 781">
              <a:extLst>
                <a:ext uri="{FF2B5EF4-FFF2-40B4-BE49-F238E27FC236}">
                  <a16:creationId xmlns:a16="http://schemas.microsoft.com/office/drawing/2014/main" id="{230C61F0-F645-C583-79B3-6BEFEF9D32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20811" y="4368883"/>
              <a:ext cx="371504" cy="273401"/>
            </a:xfrm>
            <a:custGeom>
              <a:avLst/>
              <a:gdLst>
                <a:gd name="T0" fmla="*/ 908 w 934"/>
                <a:gd name="T1" fmla="*/ 687 h 687"/>
                <a:gd name="T2" fmla="*/ 883 w 934"/>
                <a:gd name="T3" fmla="*/ 661 h 687"/>
                <a:gd name="T4" fmla="*/ 883 w 934"/>
                <a:gd name="T5" fmla="*/ 176 h 687"/>
                <a:gd name="T6" fmla="*/ 758 w 934"/>
                <a:gd name="T7" fmla="*/ 51 h 687"/>
                <a:gd name="T8" fmla="*/ 26 w 934"/>
                <a:gd name="T9" fmla="*/ 51 h 687"/>
                <a:gd name="T10" fmla="*/ 0 w 934"/>
                <a:gd name="T11" fmla="*/ 26 h 687"/>
                <a:gd name="T12" fmla="*/ 26 w 934"/>
                <a:gd name="T13" fmla="*/ 0 h 687"/>
                <a:gd name="T14" fmla="*/ 758 w 934"/>
                <a:gd name="T15" fmla="*/ 0 h 687"/>
                <a:gd name="T16" fmla="*/ 934 w 934"/>
                <a:gd name="T17" fmla="*/ 176 h 687"/>
                <a:gd name="T18" fmla="*/ 934 w 934"/>
                <a:gd name="T19" fmla="*/ 661 h 687"/>
                <a:gd name="T20" fmla="*/ 908 w 934"/>
                <a:gd name="T21" fmla="*/ 687 h 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4" h="687">
                  <a:moveTo>
                    <a:pt x="908" y="687"/>
                  </a:moveTo>
                  <a:cubicBezTo>
                    <a:pt x="894" y="687"/>
                    <a:pt x="883" y="675"/>
                    <a:pt x="883" y="661"/>
                  </a:cubicBezTo>
                  <a:cubicBezTo>
                    <a:pt x="883" y="176"/>
                    <a:pt x="883" y="176"/>
                    <a:pt x="883" y="176"/>
                  </a:cubicBezTo>
                  <a:cubicBezTo>
                    <a:pt x="883" y="107"/>
                    <a:pt x="827" y="51"/>
                    <a:pt x="758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12" y="51"/>
                    <a:pt x="0" y="40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758" y="0"/>
                    <a:pt x="758" y="0"/>
                    <a:pt x="758" y="0"/>
                  </a:cubicBezTo>
                  <a:cubicBezTo>
                    <a:pt x="855" y="0"/>
                    <a:pt x="934" y="79"/>
                    <a:pt x="934" y="176"/>
                  </a:cubicBezTo>
                  <a:cubicBezTo>
                    <a:pt x="934" y="661"/>
                    <a:pt x="934" y="661"/>
                    <a:pt x="934" y="661"/>
                  </a:cubicBezTo>
                  <a:cubicBezTo>
                    <a:pt x="934" y="675"/>
                    <a:pt x="922" y="687"/>
                    <a:pt x="908" y="6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44" name="Freeform 782">
              <a:extLst>
                <a:ext uri="{FF2B5EF4-FFF2-40B4-BE49-F238E27FC236}">
                  <a16:creationId xmlns:a16="http://schemas.microsoft.com/office/drawing/2014/main" id="{26FCE06F-FB29-1A89-6F69-DB50BCE428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05018" y="4368882"/>
              <a:ext cx="86845" cy="262144"/>
            </a:xfrm>
            <a:custGeom>
              <a:avLst/>
              <a:gdLst>
                <a:gd name="T0" fmla="*/ 25 w 220"/>
                <a:gd name="T1" fmla="*/ 659 h 659"/>
                <a:gd name="T2" fmla="*/ 0 w 220"/>
                <a:gd name="T3" fmla="*/ 633 h 659"/>
                <a:gd name="T4" fmla="*/ 0 w 220"/>
                <a:gd name="T5" fmla="*/ 176 h 659"/>
                <a:gd name="T6" fmla="*/ 176 w 220"/>
                <a:gd name="T7" fmla="*/ 0 h 659"/>
                <a:gd name="T8" fmla="*/ 195 w 220"/>
                <a:gd name="T9" fmla="*/ 0 h 659"/>
                <a:gd name="T10" fmla="*/ 220 w 220"/>
                <a:gd name="T11" fmla="*/ 26 h 659"/>
                <a:gd name="T12" fmla="*/ 195 w 220"/>
                <a:gd name="T13" fmla="*/ 51 h 659"/>
                <a:gd name="T14" fmla="*/ 176 w 220"/>
                <a:gd name="T15" fmla="*/ 51 h 659"/>
                <a:gd name="T16" fmla="*/ 51 w 220"/>
                <a:gd name="T17" fmla="*/ 176 h 659"/>
                <a:gd name="T18" fmla="*/ 51 w 220"/>
                <a:gd name="T19" fmla="*/ 633 h 659"/>
                <a:gd name="T20" fmla="*/ 25 w 220"/>
                <a:gd name="T21" fmla="*/ 659 h 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0" h="659">
                  <a:moveTo>
                    <a:pt x="25" y="659"/>
                  </a:moveTo>
                  <a:cubicBezTo>
                    <a:pt x="11" y="659"/>
                    <a:pt x="0" y="647"/>
                    <a:pt x="0" y="633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0" y="79"/>
                    <a:pt x="79" y="0"/>
                    <a:pt x="176" y="0"/>
                  </a:cubicBezTo>
                  <a:cubicBezTo>
                    <a:pt x="195" y="0"/>
                    <a:pt x="195" y="0"/>
                    <a:pt x="195" y="0"/>
                  </a:cubicBezTo>
                  <a:cubicBezTo>
                    <a:pt x="209" y="0"/>
                    <a:pt x="220" y="12"/>
                    <a:pt x="220" y="26"/>
                  </a:cubicBezTo>
                  <a:cubicBezTo>
                    <a:pt x="220" y="40"/>
                    <a:pt x="209" y="51"/>
                    <a:pt x="195" y="51"/>
                  </a:cubicBezTo>
                  <a:cubicBezTo>
                    <a:pt x="176" y="51"/>
                    <a:pt x="176" y="51"/>
                    <a:pt x="176" y="51"/>
                  </a:cubicBezTo>
                  <a:cubicBezTo>
                    <a:pt x="107" y="51"/>
                    <a:pt x="51" y="107"/>
                    <a:pt x="51" y="176"/>
                  </a:cubicBezTo>
                  <a:cubicBezTo>
                    <a:pt x="51" y="633"/>
                    <a:pt x="51" y="633"/>
                    <a:pt x="51" y="633"/>
                  </a:cubicBezTo>
                  <a:cubicBezTo>
                    <a:pt x="51" y="647"/>
                    <a:pt x="39" y="659"/>
                    <a:pt x="25" y="6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45" name="Freeform 783">
              <a:extLst>
                <a:ext uri="{FF2B5EF4-FFF2-40B4-BE49-F238E27FC236}">
                  <a16:creationId xmlns:a16="http://schemas.microsoft.com/office/drawing/2014/main" id="{4F694B34-9093-AF44-F3E6-6BF7EF007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85430" y="4466984"/>
              <a:ext cx="332907" cy="19299"/>
            </a:xfrm>
            <a:custGeom>
              <a:avLst/>
              <a:gdLst>
                <a:gd name="T0" fmla="*/ 813 w 838"/>
                <a:gd name="T1" fmla="*/ 51 h 51"/>
                <a:gd name="T2" fmla="*/ 25 w 838"/>
                <a:gd name="T3" fmla="*/ 51 h 51"/>
                <a:gd name="T4" fmla="*/ 0 w 838"/>
                <a:gd name="T5" fmla="*/ 25 h 51"/>
                <a:gd name="T6" fmla="*/ 25 w 838"/>
                <a:gd name="T7" fmla="*/ 0 h 51"/>
                <a:gd name="T8" fmla="*/ 813 w 838"/>
                <a:gd name="T9" fmla="*/ 0 h 51"/>
                <a:gd name="T10" fmla="*/ 838 w 838"/>
                <a:gd name="T11" fmla="*/ 25 h 51"/>
                <a:gd name="T12" fmla="*/ 813 w 838"/>
                <a:gd name="T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8" h="51">
                  <a:moveTo>
                    <a:pt x="813" y="51"/>
                  </a:moveTo>
                  <a:cubicBezTo>
                    <a:pt x="25" y="51"/>
                    <a:pt x="25" y="51"/>
                    <a:pt x="25" y="51"/>
                  </a:cubicBezTo>
                  <a:cubicBezTo>
                    <a:pt x="11" y="51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813" y="0"/>
                    <a:pt x="813" y="0"/>
                    <a:pt x="813" y="0"/>
                  </a:cubicBezTo>
                  <a:cubicBezTo>
                    <a:pt x="827" y="0"/>
                    <a:pt x="838" y="11"/>
                    <a:pt x="838" y="25"/>
                  </a:cubicBezTo>
                  <a:cubicBezTo>
                    <a:pt x="838" y="39"/>
                    <a:pt x="827" y="51"/>
                    <a:pt x="813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46" name="Freeform 784">
              <a:extLst>
                <a:ext uri="{FF2B5EF4-FFF2-40B4-BE49-F238E27FC236}">
                  <a16:creationId xmlns:a16="http://schemas.microsoft.com/office/drawing/2014/main" id="{CA34751E-7473-C61B-CCCC-DF57D8895E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85430" y="4529706"/>
              <a:ext cx="229979" cy="19299"/>
            </a:xfrm>
            <a:custGeom>
              <a:avLst/>
              <a:gdLst>
                <a:gd name="T0" fmla="*/ 555 w 580"/>
                <a:gd name="T1" fmla="*/ 50 h 50"/>
                <a:gd name="T2" fmla="*/ 25 w 580"/>
                <a:gd name="T3" fmla="*/ 50 h 50"/>
                <a:gd name="T4" fmla="*/ 0 w 580"/>
                <a:gd name="T5" fmla="*/ 25 h 50"/>
                <a:gd name="T6" fmla="*/ 25 w 580"/>
                <a:gd name="T7" fmla="*/ 0 h 50"/>
                <a:gd name="T8" fmla="*/ 555 w 580"/>
                <a:gd name="T9" fmla="*/ 0 h 50"/>
                <a:gd name="T10" fmla="*/ 580 w 580"/>
                <a:gd name="T11" fmla="*/ 25 h 50"/>
                <a:gd name="T12" fmla="*/ 555 w 580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0" h="50">
                  <a:moveTo>
                    <a:pt x="555" y="50"/>
                  </a:move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555" y="0"/>
                    <a:pt x="555" y="0"/>
                    <a:pt x="555" y="0"/>
                  </a:cubicBezTo>
                  <a:cubicBezTo>
                    <a:pt x="569" y="0"/>
                    <a:pt x="580" y="11"/>
                    <a:pt x="580" y="25"/>
                  </a:cubicBezTo>
                  <a:cubicBezTo>
                    <a:pt x="580" y="39"/>
                    <a:pt x="569" y="50"/>
                    <a:pt x="555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47" name="Freeform 785">
              <a:extLst>
                <a:ext uri="{FF2B5EF4-FFF2-40B4-BE49-F238E27FC236}">
                  <a16:creationId xmlns:a16="http://schemas.microsoft.com/office/drawing/2014/main" id="{C8EA3AB1-4CD6-EBC5-3FC1-B27118D4CD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41141" y="4529706"/>
              <a:ext cx="69155" cy="19299"/>
            </a:xfrm>
            <a:custGeom>
              <a:avLst/>
              <a:gdLst>
                <a:gd name="T0" fmla="*/ 147 w 172"/>
                <a:gd name="T1" fmla="*/ 50 h 50"/>
                <a:gd name="T2" fmla="*/ 25 w 172"/>
                <a:gd name="T3" fmla="*/ 50 h 50"/>
                <a:gd name="T4" fmla="*/ 0 w 172"/>
                <a:gd name="T5" fmla="*/ 25 h 50"/>
                <a:gd name="T6" fmla="*/ 25 w 172"/>
                <a:gd name="T7" fmla="*/ 0 h 50"/>
                <a:gd name="T8" fmla="*/ 147 w 172"/>
                <a:gd name="T9" fmla="*/ 0 h 50"/>
                <a:gd name="T10" fmla="*/ 172 w 172"/>
                <a:gd name="T11" fmla="*/ 25 h 50"/>
                <a:gd name="T12" fmla="*/ 147 w 172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2" h="50">
                  <a:moveTo>
                    <a:pt x="147" y="50"/>
                  </a:move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61" y="0"/>
                    <a:pt x="172" y="11"/>
                    <a:pt x="172" y="25"/>
                  </a:cubicBezTo>
                  <a:cubicBezTo>
                    <a:pt x="172" y="39"/>
                    <a:pt x="161" y="50"/>
                    <a:pt x="147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48" name="Freeform 786">
              <a:extLst>
                <a:ext uri="{FF2B5EF4-FFF2-40B4-BE49-F238E27FC236}">
                  <a16:creationId xmlns:a16="http://schemas.microsoft.com/office/drawing/2014/main" id="{90A9AFE3-181A-6FE5-BC98-1D825C192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85430" y="4592427"/>
              <a:ext cx="332907" cy="20908"/>
            </a:xfrm>
            <a:custGeom>
              <a:avLst/>
              <a:gdLst>
                <a:gd name="T0" fmla="*/ 813 w 838"/>
                <a:gd name="T1" fmla="*/ 51 h 51"/>
                <a:gd name="T2" fmla="*/ 25 w 838"/>
                <a:gd name="T3" fmla="*/ 51 h 51"/>
                <a:gd name="T4" fmla="*/ 0 w 838"/>
                <a:gd name="T5" fmla="*/ 25 h 51"/>
                <a:gd name="T6" fmla="*/ 25 w 838"/>
                <a:gd name="T7" fmla="*/ 0 h 51"/>
                <a:gd name="T8" fmla="*/ 813 w 838"/>
                <a:gd name="T9" fmla="*/ 0 h 51"/>
                <a:gd name="T10" fmla="*/ 838 w 838"/>
                <a:gd name="T11" fmla="*/ 25 h 51"/>
                <a:gd name="T12" fmla="*/ 813 w 838"/>
                <a:gd name="T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8" h="51">
                  <a:moveTo>
                    <a:pt x="813" y="51"/>
                  </a:moveTo>
                  <a:cubicBezTo>
                    <a:pt x="25" y="51"/>
                    <a:pt x="25" y="51"/>
                    <a:pt x="25" y="51"/>
                  </a:cubicBezTo>
                  <a:cubicBezTo>
                    <a:pt x="11" y="51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813" y="0"/>
                    <a:pt x="813" y="0"/>
                    <a:pt x="813" y="0"/>
                  </a:cubicBezTo>
                  <a:cubicBezTo>
                    <a:pt x="827" y="0"/>
                    <a:pt x="838" y="11"/>
                    <a:pt x="838" y="25"/>
                  </a:cubicBezTo>
                  <a:cubicBezTo>
                    <a:pt x="838" y="39"/>
                    <a:pt x="827" y="51"/>
                    <a:pt x="813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49" name="Freeform 787">
              <a:extLst>
                <a:ext uri="{FF2B5EF4-FFF2-40B4-BE49-F238E27FC236}">
                  <a16:creationId xmlns:a16="http://schemas.microsoft.com/office/drawing/2014/main" id="{EE219056-9C79-985E-97FE-656A491BC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40110" y="4655150"/>
              <a:ext cx="231587" cy="20908"/>
            </a:xfrm>
            <a:custGeom>
              <a:avLst/>
              <a:gdLst>
                <a:gd name="T0" fmla="*/ 555 w 580"/>
                <a:gd name="T1" fmla="*/ 50 h 50"/>
                <a:gd name="T2" fmla="*/ 25 w 580"/>
                <a:gd name="T3" fmla="*/ 50 h 50"/>
                <a:gd name="T4" fmla="*/ 0 w 580"/>
                <a:gd name="T5" fmla="*/ 25 h 50"/>
                <a:gd name="T6" fmla="*/ 25 w 580"/>
                <a:gd name="T7" fmla="*/ 0 h 50"/>
                <a:gd name="T8" fmla="*/ 555 w 580"/>
                <a:gd name="T9" fmla="*/ 0 h 50"/>
                <a:gd name="T10" fmla="*/ 580 w 580"/>
                <a:gd name="T11" fmla="*/ 25 h 50"/>
                <a:gd name="T12" fmla="*/ 555 w 580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0" h="50">
                  <a:moveTo>
                    <a:pt x="555" y="50"/>
                  </a:move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555" y="0"/>
                    <a:pt x="555" y="0"/>
                    <a:pt x="555" y="0"/>
                  </a:cubicBezTo>
                  <a:cubicBezTo>
                    <a:pt x="569" y="0"/>
                    <a:pt x="580" y="11"/>
                    <a:pt x="580" y="25"/>
                  </a:cubicBezTo>
                  <a:cubicBezTo>
                    <a:pt x="580" y="39"/>
                    <a:pt x="569" y="50"/>
                    <a:pt x="555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55334C34-DE85-02DB-C2F5-79D767C98FA7}"/>
              </a:ext>
            </a:extLst>
          </p:cNvPr>
          <p:cNvGrpSpPr>
            <a:grpSpLocks noChangeAspect="1"/>
          </p:cNvGrpSpPr>
          <p:nvPr/>
        </p:nvGrpSpPr>
        <p:grpSpPr>
          <a:xfrm>
            <a:off x="3426402" y="3524997"/>
            <a:ext cx="324240" cy="378557"/>
            <a:chOff x="10228824" y="4282038"/>
            <a:chExt cx="623998" cy="728533"/>
          </a:xfrm>
          <a:solidFill>
            <a:schemeClr val="accent1"/>
          </a:solidFill>
        </p:grpSpPr>
        <p:sp>
          <p:nvSpPr>
            <p:cNvPr id="51" name="Freeform 1028">
              <a:extLst>
                <a:ext uri="{FF2B5EF4-FFF2-40B4-BE49-F238E27FC236}">
                  <a16:creationId xmlns:a16="http://schemas.microsoft.com/office/drawing/2014/main" id="{DFAA0C4B-9313-75BD-2B5F-902DA8F6FD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26926" y="4835273"/>
              <a:ext cx="115793" cy="22515"/>
            </a:xfrm>
            <a:custGeom>
              <a:avLst/>
              <a:gdLst>
                <a:gd name="T0" fmla="*/ 264 w 292"/>
                <a:gd name="T1" fmla="*/ 57 h 57"/>
                <a:gd name="T2" fmla="*/ 28 w 292"/>
                <a:gd name="T3" fmla="*/ 57 h 57"/>
                <a:gd name="T4" fmla="*/ 0 w 292"/>
                <a:gd name="T5" fmla="*/ 29 h 57"/>
                <a:gd name="T6" fmla="*/ 28 w 292"/>
                <a:gd name="T7" fmla="*/ 0 h 57"/>
                <a:gd name="T8" fmla="*/ 264 w 292"/>
                <a:gd name="T9" fmla="*/ 0 h 57"/>
                <a:gd name="T10" fmla="*/ 292 w 292"/>
                <a:gd name="T11" fmla="*/ 29 h 57"/>
                <a:gd name="T12" fmla="*/ 264 w 292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2" h="57">
                  <a:moveTo>
                    <a:pt x="264" y="57"/>
                  </a:moveTo>
                  <a:cubicBezTo>
                    <a:pt x="28" y="57"/>
                    <a:pt x="28" y="57"/>
                    <a:pt x="28" y="57"/>
                  </a:cubicBezTo>
                  <a:cubicBezTo>
                    <a:pt x="12" y="57"/>
                    <a:pt x="0" y="44"/>
                    <a:pt x="0" y="29"/>
                  </a:cubicBezTo>
                  <a:cubicBezTo>
                    <a:pt x="0" y="13"/>
                    <a:pt x="12" y="0"/>
                    <a:pt x="28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9" y="0"/>
                    <a:pt x="292" y="13"/>
                    <a:pt x="292" y="29"/>
                  </a:cubicBezTo>
                  <a:cubicBezTo>
                    <a:pt x="292" y="44"/>
                    <a:pt x="279" y="57"/>
                    <a:pt x="26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52" name="Freeform 1029">
              <a:extLst>
                <a:ext uri="{FF2B5EF4-FFF2-40B4-BE49-F238E27FC236}">
                  <a16:creationId xmlns:a16="http://schemas.microsoft.com/office/drawing/2014/main" id="{38E19375-82C8-FB6D-1174-5A597AE77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26926" y="4894778"/>
              <a:ext cx="311999" cy="20908"/>
            </a:xfrm>
            <a:custGeom>
              <a:avLst/>
              <a:gdLst>
                <a:gd name="T0" fmla="*/ 757 w 783"/>
                <a:gd name="T1" fmla="*/ 53 h 53"/>
                <a:gd name="T2" fmla="*/ 26 w 783"/>
                <a:gd name="T3" fmla="*/ 53 h 53"/>
                <a:gd name="T4" fmla="*/ 0 w 783"/>
                <a:gd name="T5" fmla="*/ 26 h 53"/>
                <a:gd name="T6" fmla="*/ 26 w 783"/>
                <a:gd name="T7" fmla="*/ 0 h 53"/>
                <a:gd name="T8" fmla="*/ 757 w 783"/>
                <a:gd name="T9" fmla="*/ 0 h 53"/>
                <a:gd name="T10" fmla="*/ 783 w 783"/>
                <a:gd name="T11" fmla="*/ 26 h 53"/>
                <a:gd name="T12" fmla="*/ 757 w 783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3" h="53">
                  <a:moveTo>
                    <a:pt x="757" y="53"/>
                  </a:moveTo>
                  <a:cubicBezTo>
                    <a:pt x="26" y="53"/>
                    <a:pt x="26" y="53"/>
                    <a:pt x="26" y="53"/>
                  </a:cubicBezTo>
                  <a:cubicBezTo>
                    <a:pt x="11" y="53"/>
                    <a:pt x="0" y="41"/>
                    <a:pt x="0" y="26"/>
                  </a:cubicBezTo>
                  <a:cubicBezTo>
                    <a:pt x="0" y="12"/>
                    <a:pt x="11" y="0"/>
                    <a:pt x="26" y="0"/>
                  </a:cubicBezTo>
                  <a:cubicBezTo>
                    <a:pt x="757" y="0"/>
                    <a:pt x="757" y="0"/>
                    <a:pt x="757" y="0"/>
                  </a:cubicBezTo>
                  <a:cubicBezTo>
                    <a:pt x="772" y="0"/>
                    <a:pt x="783" y="12"/>
                    <a:pt x="783" y="26"/>
                  </a:cubicBezTo>
                  <a:cubicBezTo>
                    <a:pt x="783" y="41"/>
                    <a:pt x="772" y="53"/>
                    <a:pt x="757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53" name="Freeform 1030">
              <a:extLst>
                <a:ext uri="{FF2B5EF4-FFF2-40B4-BE49-F238E27FC236}">
                  <a16:creationId xmlns:a16="http://schemas.microsoft.com/office/drawing/2014/main" id="{6B8250AE-2900-468B-8C7C-05BE59BAC7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26926" y="4778985"/>
              <a:ext cx="59505" cy="20908"/>
            </a:xfrm>
            <a:custGeom>
              <a:avLst/>
              <a:gdLst>
                <a:gd name="T0" fmla="*/ 120 w 146"/>
                <a:gd name="T1" fmla="*/ 52 h 52"/>
                <a:gd name="T2" fmla="*/ 26 w 146"/>
                <a:gd name="T3" fmla="*/ 52 h 52"/>
                <a:gd name="T4" fmla="*/ 0 w 146"/>
                <a:gd name="T5" fmla="*/ 26 h 52"/>
                <a:gd name="T6" fmla="*/ 26 w 146"/>
                <a:gd name="T7" fmla="*/ 0 h 52"/>
                <a:gd name="T8" fmla="*/ 120 w 146"/>
                <a:gd name="T9" fmla="*/ 0 h 52"/>
                <a:gd name="T10" fmla="*/ 146 w 146"/>
                <a:gd name="T11" fmla="*/ 26 h 52"/>
                <a:gd name="T12" fmla="*/ 120 w 146"/>
                <a:gd name="T13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6" h="52">
                  <a:moveTo>
                    <a:pt x="120" y="52"/>
                  </a:moveTo>
                  <a:cubicBezTo>
                    <a:pt x="26" y="52"/>
                    <a:pt x="26" y="52"/>
                    <a:pt x="26" y="52"/>
                  </a:cubicBezTo>
                  <a:cubicBezTo>
                    <a:pt x="11" y="52"/>
                    <a:pt x="0" y="41"/>
                    <a:pt x="0" y="26"/>
                  </a:cubicBezTo>
                  <a:cubicBezTo>
                    <a:pt x="0" y="12"/>
                    <a:pt x="11" y="0"/>
                    <a:pt x="2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34" y="0"/>
                    <a:pt x="146" y="12"/>
                    <a:pt x="146" y="26"/>
                  </a:cubicBezTo>
                  <a:cubicBezTo>
                    <a:pt x="146" y="41"/>
                    <a:pt x="134" y="52"/>
                    <a:pt x="120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54" name="Freeform 1031">
              <a:extLst>
                <a:ext uri="{FF2B5EF4-FFF2-40B4-BE49-F238E27FC236}">
                  <a16:creationId xmlns:a16="http://schemas.microsoft.com/office/drawing/2014/main" id="{AF799E12-2BAC-1462-CFB1-4A2609061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26926" y="4663190"/>
              <a:ext cx="49856" cy="20908"/>
            </a:xfrm>
            <a:custGeom>
              <a:avLst/>
              <a:gdLst>
                <a:gd name="T0" fmla="*/ 96 w 123"/>
                <a:gd name="T1" fmla="*/ 53 h 53"/>
                <a:gd name="T2" fmla="*/ 26 w 123"/>
                <a:gd name="T3" fmla="*/ 53 h 53"/>
                <a:gd name="T4" fmla="*/ 0 w 123"/>
                <a:gd name="T5" fmla="*/ 27 h 53"/>
                <a:gd name="T6" fmla="*/ 26 w 123"/>
                <a:gd name="T7" fmla="*/ 0 h 53"/>
                <a:gd name="T8" fmla="*/ 96 w 123"/>
                <a:gd name="T9" fmla="*/ 0 h 53"/>
                <a:gd name="T10" fmla="*/ 123 w 123"/>
                <a:gd name="T11" fmla="*/ 27 h 53"/>
                <a:gd name="T12" fmla="*/ 96 w 123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53">
                  <a:moveTo>
                    <a:pt x="96" y="53"/>
                  </a:moveTo>
                  <a:cubicBezTo>
                    <a:pt x="26" y="53"/>
                    <a:pt x="26" y="53"/>
                    <a:pt x="26" y="53"/>
                  </a:cubicBezTo>
                  <a:cubicBezTo>
                    <a:pt x="11" y="53"/>
                    <a:pt x="0" y="41"/>
                    <a:pt x="0" y="27"/>
                  </a:cubicBezTo>
                  <a:cubicBezTo>
                    <a:pt x="0" y="12"/>
                    <a:pt x="11" y="0"/>
                    <a:pt x="26" y="0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111" y="0"/>
                    <a:pt x="123" y="12"/>
                    <a:pt x="123" y="27"/>
                  </a:cubicBezTo>
                  <a:cubicBezTo>
                    <a:pt x="123" y="41"/>
                    <a:pt x="111" y="53"/>
                    <a:pt x="96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55" name="Freeform 1032">
              <a:extLst>
                <a:ext uri="{FF2B5EF4-FFF2-40B4-BE49-F238E27FC236}">
                  <a16:creationId xmlns:a16="http://schemas.microsoft.com/office/drawing/2014/main" id="{6E9297E3-1A95-E66D-B07F-2B97CEDDB7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26926" y="4721088"/>
              <a:ext cx="45031" cy="20908"/>
            </a:xfrm>
            <a:custGeom>
              <a:avLst/>
              <a:gdLst>
                <a:gd name="T0" fmla="*/ 86 w 112"/>
                <a:gd name="T1" fmla="*/ 53 h 53"/>
                <a:gd name="T2" fmla="*/ 26 w 112"/>
                <a:gd name="T3" fmla="*/ 53 h 53"/>
                <a:gd name="T4" fmla="*/ 0 w 112"/>
                <a:gd name="T5" fmla="*/ 26 h 53"/>
                <a:gd name="T6" fmla="*/ 26 w 112"/>
                <a:gd name="T7" fmla="*/ 0 h 53"/>
                <a:gd name="T8" fmla="*/ 86 w 112"/>
                <a:gd name="T9" fmla="*/ 0 h 53"/>
                <a:gd name="T10" fmla="*/ 112 w 112"/>
                <a:gd name="T11" fmla="*/ 26 h 53"/>
                <a:gd name="T12" fmla="*/ 86 w 112"/>
                <a:gd name="T13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2" h="53">
                  <a:moveTo>
                    <a:pt x="86" y="53"/>
                  </a:moveTo>
                  <a:cubicBezTo>
                    <a:pt x="26" y="53"/>
                    <a:pt x="26" y="53"/>
                    <a:pt x="26" y="53"/>
                  </a:cubicBezTo>
                  <a:cubicBezTo>
                    <a:pt x="11" y="53"/>
                    <a:pt x="0" y="41"/>
                    <a:pt x="0" y="26"/>
                  </a:cubicBezTo>
                  <a:cubicBezTo>
                    <a:pt x="0" y="12"/>
                    <a:pt x="11" y="0"/>
                    <a:pt x="2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101" y="0"/>
                    <a:pt x="112" y="12"/>
                    <a:pt x="112" y="26"/>
                  </a:cubicBezTo>
                  <a:cubicBezTo>
                    <a:pt x="112" y="41"/>
                    <a:pt x="101" y="53"/>
                    <a:pt x="86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56" name="Freeform 1033">
              <a:extLst>
                <a:ext uri="{FF2B5EF4-FFF2-40B4-BE49-F238E27FC236}">
                  <a16:creationId xmlns:a16="http://schemas.microsoft.com/office/drawing/2014/main" id="{424511F1-71D4-E945-9CAB-FE1A95F16B9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26926" y="4605294"/>
              <a:ext cx="59505" cy="20908"/>
            </a:xfrm>
            <a:custGeom>
              <a:avLst/>
              <a:gdLst>
                <a:gd name="T0" fmla="*/ 122 w 148"/>
                <a:gd name="T1" fmla="*/ 52 h 52"/>
                <a:gd name="T2" fmla="*/ 26 w 148"/>
                <a:gd name="T3" fmla="*/ 52 h 52"/>
                <a:gd name="T4" fmla="*/ 0 w 148"/>
                <a:gd name="T5" fmla="*/ 26 h 52"/>
                <a:gd name="T6" fmla="*/ 26 w 148"/>
                <a:gd name="T7" fmla="*/ 0 h 52"/>
                <a:gd name="T8" fmla="*/ 122 w 148"/>
                <a:gd name="T9" fmla="*/ 0 h 52"/>
                <a:gd name="T10" fmla="*/ 148 w 148"/>
                <a:gd name="T11" fmla="*/ 26 h 52"/>
                <a:gd name="T12" fmla="*/ 122 w 148"/>
                <a:gd name="T13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8" h="52">
                  <a:moveTo>
                    <a:pt x="122" y="52"/>
                  </a:moveTo>
                  <a:cubicBezTo>
                    <a:pt x="26" y="52"/>
                    <a:pt x="26" y="52"/>
                    <a:pt x="26" y="52"/>
                  </a:cubicBezTo>
                  <a:cubicBezTo>
                    <a:pt x="11" y="52"/>
                    <a:pt x="0" y="41"/>
                    <a:pt x="0" y="26"/>
                  </a:cubicBezTo>
                  <a:cubicBezTo>
                    <a:pt x="0" y="12"/>
                    <a:pt x="11" y="0"/>
                    <a:pt x="26" y="0"/>
                  </a:cubicBezTo>
                  <a:cubicBezTo>
                    <a:pt x="122" y="0"/>
                    <a:pt x="122" y="0"/>
                    <a:pt x="122" y="0"/>
                  </a:cubicBezTo>
                  <a:cubicBezTo>
                    <a:pt x="136" y="0"/>
                    <a:pt x="148" y="12"/>
                    <a:pt x="148" y="26"/>
                  </a:cubicBezTo>
                  <a:cubicBezTo>
                    <a:pt x="148" y="41"/>
                    <a:pt x="136" y="52"/>
                    <a:pt x="122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57" name="Freeform 1034">
              <a:extLst>
                <a:ext uri="{FF2B5EF4-FFF2-40B4-BE49-F238E27FC236}">
                  <a16:creationId xmlns:a16="http://schemas.microsoft.com/office/drawing/2014/main" id="{9F111B0C-D09A-A7F1-F2E1-6F15BFDC4B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26926" y="4545790"/>
              <a:ext cx="119010" cy="22515"/>
            </a:xfrm>
            <a:custGeom>
              <a:avLst/>
              <a:gdLst>
                <a:gd name="T0" fmla="*/ 271 w 299"/>
                <a:gd name="T1" fmla="*/ 57 h 57"/>
                <a:gd name="T2" fmla="*/ 28 w 299"/>
                <a:gd name="T3" fmla="*/ 57 h 57"/>
                <a:gd name="T4" fmla="*/ 0 w 299"/>
                <a:gd name="T5" fmla="*/ 28 h 57"/>
                <a:gd name="T6" fmla="*/ 28 w 299"/>
                <a:gd name="T7" fmla="*/ 0 h 57"/>
                <a:gd name="T8" fmla="*/ 271 w 299"/>
                <a:gd name="T9" fmla="*/ 0 h 57"/>
                <a:gd name="T10" fmla="*/ 299 w 299"/>
                <a:gd name="T11" fmla="*/ 28 h 57"/>
                <a:gd name="T12" fmla="*/ 271 w 299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9" h="57">
                  <a:moveTo>
                    <a:pt x="271" y="57"/>
                  </a:moveTo>
                  <a:cubicBezTo>
                    <a:pt x="28" y="57"/>
                    <a:pt x="28" y="57"/>
                    <a:pt x="28" y="57"/>
                  </a:cubicBezTo>
                  <a:cubicBezTo>
                    <a:pt x="12" y="57"/>
                    <a:pt x="0" y="44"/>
                    <a:pt x="0" y="28"/>
                  </a:cubicBezTo>
                  <a:cubicBezTo>
                    <a:pt x="0" y="13"/>
                    <a:pt x="12" y="0"/>
                    <a:pt x="28" y="0"/>
                  </a:cubicBezTo>
                  <a:cubicBezTo>
                    <a:pt x="271" y="0"/>
                    <a:pt x="271" y="0"/>
                    <a:pt x="271" y="0"/>
                  </a:cubicBezTo>
                  <a:cubicBezTo>
                    <a:pt x="286" y="0"/>
                    <a:pt x="299" y="13"/>
                    <a:pt x="299" y="28"/>
                  </a:cubicBezTo>
                  <a:cubicBezTo>
                    <a:pt x="299" y="44"/>
                    <a:pt x="286" y="57"/>
                    <a:pt x="271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58" name="Freeform 1035">
              <a:extLst>
                <a:ext uri="{FF2B5EF4-FFF2-40B4-BE49-F238E27FC236}">
                  <a16:creationId xmlns:a16="http://schemas.microsoft.com/office/drawing/2014/main" id="{5F877CDE-87B7-956A-057C-39C3D79407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26926" y="4489500"/>
              <a:ext cx="311999" cy="20908"/>
            </a:xfrm>
            <a:custGeom>
              <a:avLst/>
              <a:gdLst>
                <a:gd name="T0" fmla="*/ 757 w 783"/>
                <a:gd name="T1" fmla="*/ 52 h 52"/>
                <a:gd name="T2" fmla="*/ 26 w 783"/>
                <a:gd name="T3" fmla="*/ 52 h 52"/>
                <a:gd name="T4" fmla="*/ 0 w 783"/>
                <a:gd name="T5" fmla="*/ 26 h 52"/>
                <a:gd name="T6" fmla="*/ 26 w 783"/>
                <a:gd name="T7" fmla="*/ 0 h 52"/>
                <a:gd name="T8" fmla="*/ 757 w 783"/>
                <a:gd name="T9" fmla="*/ 0 h 52"/>
                <a:gd name="T10" fmla="*/ 783 w 783"/>
                <a:gd name="T11" fmla="*/ 26 h 52"/>
                <a:gd name="T12" fmla="*/ 757 w 783"/>
                <a:gd name="T13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3" h="52">
                  <a:moveTo>
                    <a:pt x="757" y="52"/>
                  </a:moveTo>
                  <a:cubicBezTo>
                    <a:pt x="26" y="52"/>
                    <a:pt x="26" y="52"/>
                    <a:pt x="26" y="52"/>
                  </a:cubicBezTo>
                  <a:cubicBezTo>
                    <a:pt x="11" y="52"/>
                    <a:pt x="0" y="40"/>
                    <a:pt x="0" y="26"/>
                  </a:cubicBezTo>
                  <a:cubicBezTo>
                    <a:pt x="0" y="11"/>
                    <a:pt x="11" y="0"/>
                    <a:pt x="26" y="0"/>
                  </a:cubicBezTo>
                  <a:cubicBezTo>
                    <a:pt x="757" y="0"/>
                    <a:pt x="757" y="0"/>
                    <a:pt x="757" y="0"/>
                  </a:cubicBezTo>
                  <a:cubicBezTo>
                    <a:pt x="772" y="0"/>
                    <a:pt x="783" y="11"/>
                    <a:pt x="783" y="26"/>
                  </a:cubicBezTo>
                  <a:cubicBezTo>
                    <a:pt x="783" y="40"/>
                    <a:pt x="772" y="52"/>
                    <a:pt x="757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59" name="Freeform 1036">
              <a:extLst>
                <a:ext uri="{FF2B5EF4-FFF2-40B4-BE49-F238E27FC236}">
                  <a16:creationId xmlns:a16="http://schemas.microsoft.com/office/drawing/2014/main" id="{D06684E5-F67E-DF2E-ED8B-22C1EC11A1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8824" y="4365665"/>
              <a:ext cx="509814" cy="644906"/>
            </a:xfrm>
            <a:custGeom>
              <a:avLst/>
              <a:gdLst>
                <a:gd name="T0" fmla="*/ 1165 w 1281"/>
                <a:gd name="T1" fmla="*/ 1624 h 1624"/>
                <a:gd name="T2" fmla="*/ 119 w 1281"/>
                <a:gd name="T3" fmla="*/ 1624 h 1624"/>
                <a:gd name="T4" fmla="*/ 0 w 1281"/>
                <a:gd name="T5" fmla="*/ 1509 h 1624"/>
                <a:gd name="T6" fmla="*/ 0 w 1281"/>
                <a:gd name="T7" fmla="*/ 119 h 1624"/>
                <a:gd name="T8" fmla="*/ 119 w 1281"/>
                <a:gd name="T9" fmla="*/ 0 h 1624"/>
                <a:gd name="T10" fmla="*/ 424 w 1281"/>
                <a:gd name="T11" fmla="*/ 0 h 1624"/>
                <a:gd name="T12" fmla="*/ 449 w 1281"/>
                <a:gd name="T13" fmla="*/ 25 h 1624"/>
                <a:gd name="T14" fmla="*/ 449 w 1281"/>
                <a:gd name="T15" fmla="*/ 90 h 1624"/>
                <a:gd name="T16" fmla="*/ 828 w 1281"/>
                <a:gd name="T17" fmla="*/ 90 h 1624"/>
                <a:gd name="T18" fmla="*/ 828 w 1281"/>
                <a:gd name="T19" fmla="*/ 25 h 1624"/>
                <a:gd name="T20" fmla="*/ 853 w 1281"/>
                <a:gd name="T21" fmla="*/ 0 h 1624"/>
                <a:gd name="T22" fmla="*/ 1165 w 1281"/>
                <a:gd name="T23" fmla="*/ 0 h 1624"/>
                <a:gd name="T24" fmla="*/ 1281 w 1281"/>
                <a:gd name="T25" fmla="*/ 119 h 1624"/>
                <a:gd name="T26" fmla="*/ 1281 w 1281"/>
                <a:gd name="T27" fmla="*/ 1119 h 1624"/>
                <a:gd name="T28" fmla="*/ 1255 w 1281"/>
                <a:gd name="T29" fmla="*/ 1144 h 1624"/>
                <a:gd name="T30" fmla="*/ 1230 w 1281"/>
                <a:gd name="T31" fmla="*/ 1119 h 1624"/>
                <a:gd name="T32" fmla="*/ 1230 w 1281"/>
                <a:gd name="T33" fmla="*/ 119 h 1624"/>
                <a:gd name="T34" fmla="*/ 1165 w 1281"/>
                <a:gd name="T35" fmla="*/ 51 h 1624"/>
                <a:gd name="T36" fmla="*/ 878 w 1281"/>
                <a:gd name="T37" fmla="*/ 51 h 1624"/>
                <a:gd name="T38" fmla="*/ 878 w 1281"/>
                <a:gd name="T39" fmla="*/ 115 h 1624"/>
                <a:gd name="T40" fmla="*/ 853 w 1281"/>
                <a:gd name="T41" fmla="*/ 140 h 1624"/>
                <a:gd name="T42" fmla="*/ 424 w 1281"/>
                <a:gd name="T43" fmla="*/ 140 h 1624"/>
                <a:gd name="T44" fmla="*/ 398 w 1281"/>
                <a:gd name="T45" fmla="*/ 115 h 1624"/>
                <a:gd name="T46" fmla="*/ 398 w 1281"/>
                <a:gd name="T47" fmla="*/ 51 h 1624"/>
                <a:gd name="T48" fmla="*/ 119 w 1281"/>
                <a:gd name="T49" fmla="*/ 51 h 1624"/>
                <a:gd name="T50" fmla="*/ 50 w 1281"/>
                <a:gd name="T51" fmla="*/ 119 h 1624"/>
                <a:gd name="T52" fmla="*/ 50 w 1281"/>
                <a:gd name="T53" fmla="*/ 1509 h 1624"/>
                <a:gd name="T54" fmla="*/ 119 w 1281"/>
                <a:gd name="T55" fmla="*/ 1574 h 1624"/>
                <a:gd name="T56" fmla="*/ 1165 w 1281"/>
                <a:gd name="T57" fmla="*/ 1574 h 1624"/>
                <a:gd name="T58" fmla="*/ 1230 w 1281"/>
                <a:gd name="T59" fmla="*/ 1509 h 1624"/>
                <a:gd name="T60" fmla="*/ 1255 w 1281"/>
                <a:gd name="T61" fmla="*/ 1484 h 1624"/>
                <a:gd name="T62" fmla="*/ 1281 w 1281"/>
                <a:gd name="T63" fmla="*/ 1509 h 1624"/>
                <a:gd name="T64" fmla="*/ 1165 w 1281"/>
                <a:gd name="T65" fmla="*/ 1624 h 1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81" h="1624">
                  <a:moveTo>
                    <a:pt x="1165" y="1624"/>
                  </a:moveTo>
                  <a:cubicBezTo>
                    <a:pt x="119" y="1624"/>
                    <a:pt x="119" y="1624"/>
                    <a:pt x="119" y="1624"/>
                  </a:cubicBezTo>
                  <a:cubicBezTo>
                    <a:pt x="53" y="1624"/>
                    <a:pt x="0" y="1573"/>
                    <a:pt x="0" y="150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55"/>
                    <a:pt x="54" y="0"/>
                    <a:pt x="119" y="0"/>
                  </a:cubicBezTo>
                  <a:cubicBezTo>
                    <a:pt x="424" y="0"/>
                    <a:pt x="424" y="0"/>
                    <a:pt x="424" y="0"/>
                  </a:cubicBezTo>
                  <a:cubicBezTo>
                    <a:pt x="438" y="0"/>
                    <a:pt x="449" y="11"/>
                    <a:pt x="449" y="25"/>
                  </a:cubicBezTo>
                  <a:cubicBezTo>
                    <a:pt x="449" y="90"/>
                    <a:pt x="449" y="90"/>
                    <a:pt x="449" y="90"/>
                  </a:cubicBezTo>
                  <a:cubicBezTo>
                    <a:pt x="828" y="90"/>
                    <a:pt x="828" y="90"/>
                    <a:pt x="828" y="90"/>
                  </a:cubicBezTo>
                  <a:cubicBezTo>
                    <a:pt x="828" y="25"/>
                    <a:pt x="828" y="25"/>
                    <a:pt x="828" y="25"/>
                  </a:cubicBezTo>
                  <a:cubicBezTo>
                    <a:pt x="828" y="11"/>
                    <a:pt x="839" y="0"/>
                    <a:pt x="853" y="0"/>
                  </a:cubicBezTo>
                  <a:cubicBezTo>
                    <a:pt x="1165" y="0"/>
                    <a:pt x="1165" y="0"/>
                    <a:pt x="1165" y="0"/>
                  </a:cubicBezTo>
                  <a:cubicBezTo>
                    <a:pt x="1229" y="0"/>
                    <a:pt x="1281" y="53"/>
                    <a:pt x="1281" y="119"/>
                  </a:cubicBezTo>
                  <a:cubicBezTo>
                    <a:pt x="1281" y="1119"/>
                    <a:pt x="1281" y="1119"/>
                    <a:pt x="1281" y="1119"/>
                  </a:cubicBezTo>
                  <a:cubicBezTo>
                    <a:pt x="1281" y="1133"/>
                    <a:pt x="1269" y="1144"/>
                    <a:pt x="1255" y="1144"/>
                  </a:cubicBezTo>
                  <a:cubicBezTo>
                    <a:pt x="1241" y="1144"/>
                    <a:pt x="1230" y="1133"/>
                    <a:pt x="1230" y="1119"/>
                  </a:cubicBezTo>
                  <a:cubicBezTo>
                    <a:pt x="1230" y="119"/>
                    <a:pt x="1230" y="119"/>
                    <a:pt x="1230" y="119"/>
                  </a:cubicBezTo>
                  <a:cubicBezTo>
                    <a:pt x="1230" y="81"/>
                    <a:pt x="1201" y="51"/>
                    <a:pt x="1165" y="51"/>
                  </a:cubicBezTo>
                  <a:cubicBezTo>
                    <a:pt x="878" y="51"/>
                    <a:pt x="878" y="51"/>
                    <a:pt x="878" y="51"/>
                  </a:cubicBezTo>
                  <a:cubicBezTo>
                    <a:pt x="878" y="115"/>
                    <a:pt x="878" y="115"/>
                    <a:pt x="878" y="115"/>
                  </a:cubicBezTo>
                  <a:cubicBezTo>
                    <a:pt x="878" y="129"/>
                    <a:pt x="867" y="140"/>
                    <a:pt x="853" y="140"/>
                  </a:cubicBezTo>
                  <a:cubicBezTo>
                    <a:pt x="424" y="140"/>
                    <a:pt x="424" y="140"/>
                    <a:pt x="424" y="140"/>
                  </a:cubicBezTo>
                  <a:cubicBezTo>
                    <a:pt x="410" y="140"/>
                    <a:pt x="398" y="129"/>
                    <a:pt x="398" y="115"/>
                  </a:cubicBezTo>
                  <a:cubicBezTo>
                    <a:pt x="398" y="51"/>
                    <a:pt x="398" y="51"/>
                    <a:pt x="398" y="51"/>
                  </a:cubicBezTo>
                  <a:cubicBezTo>
                    <a:pt x="119" y="51"/>
                    <a:pt x="119" y="51"/>
                    <a:pt x="119" y="51"/>
                  </a:cubicBezTo>
                  <a:cubicBezTo>
                    <a:pt x="82" y="51"/>
                    <a:pt x="50" y="82"/>
                    <a:pt x="50" y="119"/>
                  </a:cubicBezTo>
                  <a:cubicBezTo>
                    <a:pt x="50" y="1509"/>
                    <a:pt x="50" y="1509"/>
                    <a:pt x="50" y="1509"/>
                  </a:cubicBezTo>
                  <a:cubicBezTo>
                    <a:pt x="50" y="1545"/>
                    <a:pt x="81" y="1574"/>
                    <a:pt x="119" y="1574"/>
                  </a:cubicBezTo>
                  <a:cubicBezTo>
                    <a:pt x="1165" y="1574"/>
                    <a:pt x="1165" y="1574"/>
                    <a:pt x="1165" y="1574"/>
                  </a:cubicBezTo>
                  <a:cubicBezTo>
                    <a:pt x="1202" y="1574"/>
                    <a:pt x="1230" y="1546"/>
                    <a:pt x="1230" y="1509"/>
                  </a:cubicBezTo>
                  <a:cubicBezTo>
                    <a:pt x="1230" y="1495"/>
                    <a:pt x="1241" y="1484"/>
                    <a:pt x="1255" y="1484"/>
                  </a:cubicBezTo>
                  <a:cubicBezTo>
                    <a:pt x="1269" y="1484"/>
                    <a:pt x="1281" y="1495"/>
                    <a:pt x="1281" y="1509"/>
                  </a:cubicBezTo>
                  <a:cubicBezTo>
                    <a:pt x="1281" y="1574"/>
                    <a:pt x="1230" y="1624"/>
                    <a:pt x="1165" y="16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60" name="Freeform 1037">
              <a:extLst>
                <a:ext uri="{FF2B5EF4-FFF2-40B4-BE49-F238E27FC236}">
                  <a16:creationId xmlns:a16="http://schemas.microsoft.com/office/drawing/2014/main" id="{247F3CA8-1FCA-BD5D-8D00-7ABDCE7CE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337" y="4798283"/>
              <a:ext cx="19299" cy="20908"/>
            </a:xfrm>
            <a:custGeom>
              <a:avLst/>
              <a:gdLst>
                <a:gd name="T0" fmla="*/ 25 w 51"/>
                <a:gd name="T1" fmla="*/ 53 h 53"/>
                <a:gd name="T2" fmla="*/ 7 w 51"/>
                <a:gd name="T3" fmla="*/ 46 h 53"/>
                <a:gd name="T4" fmla="*/ 2 w 51"/>
                <a:gd name="T5" fmla="*/ 38 h 53"/>
                <a:gd name="T6" fmla="*/ 0 w 51"/>
                <a:gd name="T7" fmla="*/ 28 h 53"/>
                <a:gd name="T8" fmla="*/ 7 w 51"/>
                <a:gd name="T9" fmla="*/ 10 h 53"/>
                <a:gd name="T10" fmla="*/ 43 w 51"/>
                <a:gd name="T11" fmla="*/ 10 h 53"/>
                <a:gd name="T12" fmla="*/ 51 w 51"/>
                <a:gd name="T13" fmla="*/ 28 h 53"/>
                <a:gd name="T14" fmla="*/ 49 w 51"/>
                <a:gd name="T15" fmla="*/ 38 h 53"/>
                <a:gd name="T16" fmla="*/ 43 w 51"/>
                <a:gd name="T17" fmla="*/ 46 h 53"/>
                <a:gd name="T18" fmla="*/ 35 w 51"/>
                <a:gd name="T19" fmla="*/ 51 h 53"/>
                <a:gd name="T20" fmla="*/ 25 w 51"/>
                <a:gd name="T21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53">
                  <a:moveTo>
                    <a:pt x="25" y="53"/>
                  </a:moveTo>
                  <a:cubicBezTo>
                    <a:pt x="18" y="53"/>
                    <a:pt x="12" y="50"/>
                    <a:pt x="7" y="46"/>
                  </a:cubicBezTo>
                  <a:cubicBezTo>
                    <a:pt x="5" y="43"/>
                    <a:pt x="3" y="41"/>
                    <a:pt x="2" y="38"/>
                  </a:cubicBezTo>
                  <a:cubicBezTo>
                    <a:pt x="1" y="34"/>
                    <a:pt x="0" y="31"/>
                    <a:pt x="0" y="28"/>
                  </a:cubicBezTo>
                  <a:cubicBezTo>
                    <a:pt x="0" y="21"/>
                    <a:pt x="3" y="15"/>
                    <a:pt x="7" y="10"/>
                  </a:cubicBezTo>
                  <a:cubicBezTo>
                    <a:pt x="17" y="0"/>
                    <a:pt x="34" y="0"/>
                    <a:pt x="43" y="10"/>
                  </a:cubicBezTo>
                  <a:cubicBezTo>
                    <a:pt x="48" y="15"/>
                    <a:pt x="51" y="21"/>
                    <a:pt x="51" y="28"/>
                  </a:cubicBezTo>
                  <a:cubicBezTo>
                    <a:pt x="51" y="31"/>
                    <a:pt x="50" y="34"/>
                    <a:pt x="49" y="38"/>
                  </a:cubicBezTo>
                  <a:cubicBezTo>
                    <a:pt x="47" y="41"/>
                    <a:pt x="46" y="43"/>
                    <a:pt x="43" y="46"/>
                  </a:cubicBezTo>
                  <a:cubicBezTo>
                    <a:pt x="41" y="48"/>
                    <a:pt x="38" y="50"/>
                    <a:pt x="35" y="51"/>
                  </a:cubicBezTo>
                  <a:cubicBezTo>
                    <a:pt x="32" y="53"/>
                    <a:pt x="29" y="53"/>
                    <a:pt x="25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61" name="Freeform 1038">
              <a:extLst>
                <a:ext uri="{FF2B5EF4-FFF2-40B4-BE49-F238E27FC236}">
                  <a16:creationId xmlns:a16="http://schemas.microsoft.com/office/drawing/2014/main" id="{BFB39AB4-B0EC-85B9-7439-901ED5513F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88039" y="4336717"/>
              <a:ext cx="191382" cy="83628"/>
            </a:xfrm>
            <a:custGeom>
              <a:avLst/>
              <a:gdLst>
                <a:gd name="T0" fmla="*/ 455 w 480"/>
                <a:gd name="T1" fmla="*/ 211 h 211"/>
                <a:gd name="T2" fmla="*/ 25 w 480"/>
                <a:gd name="T3" fmla="*/ 211 h 211"/>
                <a:gd name="T4" fmla="*/ 0 w 480"/>
                <a:gd name="T5" fmla="*/ 185 h 211"/>
                <a:gd name="T6" fmla="*/ 0 w 480"/>
                <a:gd name="T7" fmla="*/ 25 h 211"/>
                <a:gd name="T8" fmla="*/ 25 w 480"/>
                <a:gd name="T9" fmla="*/ 0 h 211"/>
                <a:gd name="T10" fmla="*/ 455 w 480"/>
                <a:gd name="T11" fmla="*/ 0 h 211"/>
                <a:gd name="T12" fmla="*/ 480 w 480"/>
                <a:gd name="T13" fmla="*/ 25 h 211"/>
                <a:gd name="T14" fmla="*/ 480 w 480"/>
                <a:gd name="T15" fmla="*/ 185 h 211"/>
                <a:gd name="T16" fmla="*/ 455 w 480"/>
                <a:gd name="T17" fmla="*/ 211 h 211"/>
                <a:gd name="T18" fmla="*/ 51 w 480"/>
                <a:gd name="T19" fmla="*/ 160 h 211"/>
                <a:gd name="T20" fmla="*/ 430 w 480"/>
                <a:gd name="T21" fmla="*/ 160 h 211"/>
                <a:gd name="T22" fmla="*/ 430 w 480"/>
                <a:gd name="T23" fmla="*/ 50 h 211"/>
                <a:gd name="T24" fmla="*/ 51 w 480"/>
                <a:gd name="T25" fmla="*/ 50 h 211"/>
                <a:gd name="T26" fmla="*/ 51 w 480"/>
                <a:gd name="T27" fmla="*/ 16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0" h="211">
                  <a:moveTo>
                    <a:pt x="455" y="211"/>
                  </a:moveTo>
                  <a:cubicBezTo>
                    <a:pt x="25" y="211"/>
                    <a:pt x="25" y="211"/>
                    <a:pt x="25" y="211"/>
                  </a:cubicBezTo>
                  <a:cubicBezTo>
                    <a:pt x="11" y="211"/>
                    <a:pt x="0" y="199"/>
                    <a:pt x="0" y="18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455" y="0"/>
                    <a:pt x="455" y="0"/>
                    <a:pt x="455" y="0"/>
                  </a:cubicBezTo>
                  <a:cubicBezTo>
                    <a:pt x="469" y="0"/>
                    <a:pt x="480" y="11"/>
                    <a:pt x="480" y="25"/>
                  </a:cubicBezTo>
                  <a:cubicBezTo>
                    <a:pt x="480" y="185"/>
                    <a:pt x="480" y="185"/>
                    <a:pt x="480" y="185"/>
                  </a:cubicBezTo>
                  <a:cubicBezTo>
                    <a:pt x="480" y="199"/>
                    <a:pt x="469" y="211"/>
                    <a:pt x="455" y="211"/>
                  </a:cubicBezTo>
                  <a:close/>
                  <a:moveTo>
                    <a:pt x="51" y="160"/>
                  </a:moveTo>
                  <a:cubicBezTo>
                    <a:pt x="430" y="160"/>
                    <a:pt x="430" y="160"/>
                    <a:pt x="430" y="160"/>
                  </a:cubicBezTo>
                  <a:cubicBezTo>
                    <a:pt x="430" y="50"/>
                    <a:pt x="430" y="50"/>
                    <a:pt x="430" y="50"/>
                  </a:cubicBezTo>
                  <a:cubicBezTo>
                    <a:pt x="51" y="50"/>
                    <a:pt x="51" y="50"/>
                    <a:pt x="51" y="50"/>
                  </a:cubicBezTo>
                  <a:lnTo>
                    <a:pt x="51" y="1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62" name="Freeform 1039">
              <a:extLst>
                <a:ext uri="{FF2B5EF4-FFF2-40B4-BE49-F238E27FC236}">
                  <a16:creationId xmlns:a16="http://schemas.microsoft.com/office/drawing/2014/main" id="{DB53E90D-F9EA-423E-FE31-5716D7C7D5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428245" y="4282038"/>
              <a:ext cx="110969" cy="75588"/>
            </a:xfrm>
            <a:custGeom>
              <a:avLst/>
              <a:gdLst>
                <a:gd name="T0" fmla="*/ 248 w 277"/>
                <a:gd name="T1" fmla="*/ 187 h 187"/>
                <a:gd name="T2" fmla="*/ 29 w 277"/>
                <a:gd name="T3" fmla="*/ 187 h 187"/>
                <a:gd name="T4" fmla="*/ 4 w 277"/>
                <a:gd name="T5" fmla="*/ 162 h 187"/>
                <a:gd name="T6" fmla="*/ 2 w 277"/>
                <a:gd name="T7" fmla="*/ 153 h 187"/>
                <a:gd name="T8" fmla="*/ 0 w 277"/>
                <a:gd name="T9" fmla="*/ 135 h 187"/>
                <a:gd name="T10" fmla="*/ 138 w 277"/>
                <a:gd name="T11" fmla="*/ 0 h 187"/>
                <a:gd name="T12" fmla="*/ 277 w 277"/>
                <a:gd name="T13" fmla="*/ 135 h 187"/>
                <a:gd name="T14" fmla="*/ 274 w 277"/>
                <a:gd name="T15" fmla="*/ 153 h 187"/>
                <a:gd name="T16" fmla="*/ 273 w 277"/>
                <a:gd name="T17" fmla="*/ 162 h 187"/>
                <a:gd name="T18" fmla="*/ 248 w 277"/>
                <a:gd name="T19" fmla="*/ 187 h 187"/>
                <a:gd name="T20" fmla="*/ 51 w 277"/>
                <a:gd name="T21" fmla="*/ 137 h 187"/>
                <a:gd name="T22" fmla="*/ 226 w 277"/>
                <a:gd name="T23" fmla="*/ 137 h 187"/>
                <a:gd name="T24" fmla="*/ 226 w 277"/>
                <a:gd name="T25" fmla="*/ 135 h 187"/>
                <a:gd name="T26" fmla="*/ 138 w 277"/>
                <a:gd name="T27" fmla="*/ 51 h 187"/>
                <a:gd name="T28" fmla="*/ 50 w 277"/>
                <a:gd name="T29" fmla="*/ 135 h 187"/>
                <a:gd name="T30" fmla="*/ 51 w 277"/>
                <a:gd name="T31" fmla="*/ 137 h 187"/>
                <a:gd name="T32" fmla="*/ 251 w 277"/>
                <a:gd name="T33" fmla="*/ 135 h 187"/>
                <a:gd name="T34" fmla="*/ 252 w 277"/>
                <a:gd name="T35" fmla="*/ 135 h 187"/>
                <a:gd name="T36" fmla="*/ 251 w 277"/>
                <a:gd name="T37" fmla="*/ 135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7" h="187">
                  <a:moveTo>
                    <a:pt x="248" y="187"/>
                  </a:moveTo>
                  <a:cubicBezTo>
                    <a:pt x="29" y="187"/>
                    <a:pt x="29" y="187"/>
                    <a:pt x="29" y="187"/>
                  </a:cubicBezTo>
                  <a:cubicBezTo>
                    <a:pt x="15" y="187"/>
                    <a:pt x="4" y="176"/>
                    <a:pt x="4" y="162"/>
                  </a:cubicBezTo>
                  <a:cubicBezTo>
                    <a:pt x="4" y="160"/>
                    <a:pt x="3" y="157"/>
                    <a:pt x="2" y="153"/>
                  </a:cubicBezTo>
                  <a:cubicBezTo>
                    <a:pt x="1" y="147"/>
                    <a:pt x="0" y="140"/>
                    <a:pt x="0" y="135"/>
                  </a:cubicBezTo>
                  <a:cubicBezTo>
                    <a:pt x="0" y="62"/>
                    <a:pt x="63" y="0"/>
                    <a:pt x="138" y="0"/>
                  </a:cubicBezTo>
                  <a:cubicBezTo>
                    <a:pt x="213" y="0"/>
                    <a:pt x="277" y="62"/>
                    <a:pt x="277" y="135"/>
                  </a:cubicBezTo>
                  <a:cubicBezTo>
                    <a:pt x="277" y="140"/>
                    <a:pt x="276" y="147"/>
                    <a:pt x="274" y="153"/>
                  </a:cubicBezTo>
                  <a:cubicBezTo>
                    <a:pt x="274" y="157"/>
                    <a:pt x="273" y="160"/>
                    <a:pt x="273" y="162"/>
                  </a:cubicBezTo>
                  <a:cubicBezTo>
                    <a:pt x="273" y="176"/>
                    <a:pt x="261" y="187"/>
                    <a:pt x="248" y="187"/>
                  </a:cubicBezTo>
                  <a:close/>
                  <a:moveTo>
                    <a:pt x="51" y="137"/>
                  </a:moveTo>
                  <a:cubicBezTo>
                    <a:pt x="226" y="137"/>
                    <a:pt x="226" y="137"/>
                    <a:pt x="226" y="137"/>
                  </a:cubicBezTo>
                  <a:cubicBezTo>
                    <a:pt x="226" y="136"/>
                    <a:pt x="226" y="135"/>
                    <a:pt x="226" y="135"/>
                  </a:cubicBezTo>
                  <a:cubicBezTo>
                    <a:pt x="226" y="89"/>
                    <a:pt x="186" y="51"/>
                    <a:pt x="138" y="51"/>
                  </a:cubicBezTo>
                  <a:cubicBezTo>
                    <a:pt x="91" y="51"/>
                    <a:pt x="50" y="89"/>
                    <a:pt x="50" y="135"/>
                  </a:cubicBezTo>
                  <a:cubicBezTo>
                    <a:pt x="50" y="135"/>
                    <a:pt x="50" y="136"/>
                    <a:pt x="51" y="137"/>
                  </a:cubicBezTo>
                  <a:close/>
                  <a:moveTo>
                    <a:pt x="251" y="135"/>
                  </a:moveTo>
                  <a:cubicBezTo>
                    <a:pt x="252" y="135"/>
                    <a:pt x="252" y="135"/>
                    <a:pt x="252" y="135"/>
                  </a:cubicBezTo>
                  <a:lnTo>
                    <a:pt x="251" y="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63" name="Freeform 1040">
              <a:extLst>
                <a:ext uri="{FF2B5EF4-FFF2-40B4-BE49-F238E27FC236}">
                  <a16:creationId xmlns:a16="http://schemas.microsoft.com/office/drawing/2014/main" id="{EF4EE566-297D-F6BB-95CA-F30AE8E9CE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371957" y="4526489"/>
              <a:ext cx="336124" cy="334514"/>
            </a:xfrm>
            <a:custGeom>
              <a:avLst/>
              <a:gdLst>
                <a:gd name="T0" fmla="*/ 441 w 843"/>
                <a:gd name="T1" fmla="*/ 842 h 842"/>
                <a:gd name="T2" fmla="*/ 157 w 843"/>
                <a:gd name="T3" fmla="*/ 725 h 842"/>
                <a:gd name="T4" fmla="*/ 157 w 843"/>
                <a:gd name="T5" fmla="*/ 156 h 842"/>
                <a:gd name="T6" fmla="*/ 725 w 843"/>
                <a:gd name="T7" fmla="*/ 156 h 842"/>
                <a:gd name="T8" fmla="*/ 725 w 843"/>
                <a:gd name="T9" fmla="*/ 156 h 842"/>
                <a:gd name="T10" fmla="*/ 725 w 843"/>
                <a:gd name="T11" fmla="*/ 156 h 842"/>
                <a:gd name="T12" fmla="*/ 843 w 843"/>
                <a:gd name="T13" fmla="*/ 441 h 842"/>
                <a:gd name="T14" fmla="*/ 725 w 843"/>
                <a:gd name="T15" fmla="*/ 725 h 842"/>
                <a:gd name="T16" fmla="*/ 441 w 843"/>
                <a:gd name="T17" fmla="*/ 842 h 842"/>
                <a:gd name="T18" fmla="*/ 441 w 843"/>
                <a:gd name="T19" fmla="*/ 89 h 842"/>
                <a:gd name="T20" fmla="*/ 192 w 843"/>
                <a:gd name="T21" fmla="*/ 192 h 842"/>
                <a:gd name="T22" fmla="*/ 192 w 843"/>
                <a:gd name="T23" fmla="*/ 689 h 842"/>
                <a:gd name="T24" fmla="*/ 689 w 843"/>
                <a:gd name="T25" fmla="*/ 689 h 842"/>
                <a:gd name="T26" fmla="*/ 792 w 843"/>
                <a:gd name="T27" fmla="*/ 441 h 842"/>
                <a:gd name="T28" fmla="*/ 689 w 843"/>
                <a:gd name="T29" fmla="*/ 192 h 842"/>
                <a:gd name="T30" fmla="*/ 689 w 843"/>
                <a:gd name="T31" fmla="*/ 192 h 842"/>
                <a:gd name="T32" fmla="*/ 441 w 843"/>
                <a:gd name="T33" fmla="*/ 89 h 8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43" h="842">
                  <a:moveTo>
                    <a:pt x="441" y="842"/>
                  </a:moveTo>
                  <a:cubicBezTo>
                    <a:pt x="338" y="842"/>
                    <a:pt x="235" y="803"/>
                    <a:pt x="157" y="725"/>
                  </a:cubicBezTo>
                  <a:cubicBezTo>
                    <a:pt x="0" y="568"/>
                    <a:pt x="0" y="313"/>
                    <a:pt x="157" y="156"/>
                  </a:cubicBezTo>
                  <a:cubicBezTo>
                    <a:pt x="313" y="0"/>
                    <a:pt x="568" y="0"/>
                    <a:pt x="725" y="156"/>
                  </a:cubicBezTo>
                  <a:cubicBezTo>
                    <a:pt x="725" y="156"/>
                    <a:pt x="725" y="156"/>
                    <a:pt x="725" y="156"/>
                  </a:cubicBezTo>
                  <a:cubicBezTo>
                    <a:pt x="725" y="156"/>
                    <a:pt x="725" y="156"/>
                    <a:pt x="725" y="156"/>
                  </a:cubicBezTo>
                  <a:cubicBezTo>
                    <a:pt x="801" y="232"/>
                    <a:pt x="843" y="333"/>
                    <a:pt x="843" y="441"/>
                  </a:cubicBezTo>
                  <a:cubicBezTo>
                    <a:pt x="843" y="548"/>
                    <a:pt x="801" y="649"/>
                    <a:pt x="725" y="725"/>
                  </a:cubicBezTo>
                  <a:cubicBezTo>
                    <a:pt x="647" y="803"/>
                    <a:pt x="544" y="842"/>
                    <a:pt x="441" y="842"/>
                  </a:cubicBezTo>
                  <a:close/>
                  <a:moveTo>
                    <a:pt x="441" y="89"/>
                  </a:moveTo>
                  <a:cubicBezTo>
                    <a:pt x="351" y="89"/>
                    <a:pt x="261" y="124"/>
                    <a:pt x="192" y="192"/>
                  </a:cubicBezTo>
                  <a:cubicBezTo>
                    <a:pt x="55" y="329"/>
                    <a:pt x="55" y="552"/>
                    <a:pt x="192" y="689"/>
                  </a:cubicBezTo>
                  <a:cubicBezTo>
                    <a:pt x="329" y="826"/>
                    <a:pt x="552" y="826"/>
                    <a:pt x="689" y="689"/>
                  </a:cubicBezTo>
                  <a:cubicBezTo>
                    <a:pt x="756" y="623"/>
                    <a:pt x="792" y="534"/>
                    <a:pt x="792" y="441"/>
                  </a:cubicBezTo>
                  <a:cubicBezTo>
                    <a:pt x="792" y="347"/>
                    <a:pt x="756" y="259"/>
                    <a:pt x="689" y="192"/>
                  </a:cubicBezTo>
                  <a:cubicBezTo>
                    <a:pt x="689" y="192"/>
                    <a:pt x="689" y="192"/>
                    <a:pt x="689" y="192"/>
                  </a:cubicBezTo>
                  <a:cubicBezTo>
                    <a:pt x="621" y="124"/>
                    <a:pt x="531" y="89"/>
                    <a:pt x="44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64" name="Freeform 1041">
              <a:extLst>
                <a:ext uri="{FF2B5EF4-FFF2-40B4-BE49-F238E27FC236}">
                  <a16:creationId xmlns:a16="http://schemas.microsoft.com/office/drawing/2014/main" id="{69B73A54-52C9-09D5-BDD7-B19504D9A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43751" y="4798284"/>
              <a:ext cx="57897" cy="56289"/>
            </a:xfrm>
            <a:custGeom>
              <a:avLst/>
              <a:gdLst>
                <a:gd name="T0" fmla="*/ 115 w 143"/>
                <a:gd name="T1" fmla="*/ 140 h 140"/>
                <a:gd name="T2" fmla="*/ 97 w 143"/>
                <a:gd name="T3" fmla="*/ 133 h 140"/>
                <a:gd name="T4" fmla="*/ 10 w 143"/>
                <a:gd name="T5" fmla="*/ 46 h 140"/>
                <a:gd name="T6" fmla="*/ 10 w 143"/>
                <a:gd name="T7" fmla="*/ 10 h 140"/>
                <a:gd name="T8" fmla="*/ 46 w 143"/>
                <a:gd name="T9" fmla="*/ 10 h 140"/>
                <a:gd name="T10" fmla="*/ 133 w 143"/>
                <a:gd name="T11" fmla="*/ 97 h 140"/>
                <a:gd name="T12" fmla="*/ 133 w 143"/>
                <a:gd name="T13" fmla="*/ 133 h 140"/>
                <a:gd name="T14" fmla="*/ 115 w 143"/>
                <a:gd name="T15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3" h="140">
                  <a:moveTo>
                    <a:pt x="115" y="140"/>
                  </a:moveTo>
                  <a:cubicBezTo>
                    <a:pt x="109" y="140"/>
                    <a:pt x="102" y="138"/>
                    <a:pt x="97" y="133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0" y="36"/>
                    <a:pt x="0" y="20"/>
                    <a:pt x="10" y="10"/>
                  </a:cubicBezTo>
                  <a:cubicBezTo>
                    <a:pt x="20" y="0"/>
                    <a:pt x="36" y="0"/>
                    <a:pt x="46" y="10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43" y="107"/>
                    <a:pt x="143" y="123"/>
                    <a:pt x="133" y="133"/>
                  </a:cubicBezTo>
                  <a:cubicBezTo>
                    <a:pt x="128" y="138"/>
                    <a:pt x="122" y="140"/>
                    <a:pt x="115" y="1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65" name="Freeform 1042">
              <a:extLst>
                <a:ext uri="{FF2B5EF4-FFF2-40B4-BE49-F238E27FC236}">
                  <a16:creationId xmlns:a16="http://schemas.microsoft.com/office/drawing/2014/main" id="{31988BC1-09F9-3249-0534-3D0601014D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672699" y="4827231"/>
              <a:ext cx="180123" cy="175299"/>
            </a:xfrm>
            <a:custGeom>
              <a:avLst/>
              <a:gdLst>
                <a:gd name="T0" fmla="*/ 333 w 450"/>
                <a:gd name="T1" fmla="*/ 440 h 440"/>
                <a:gd name="T2" fmla="*/ 258 w 450"/>
                <a:gd name="T3" fmla="*/ 409 h 440"/>
                <a:gd name="T4" fmla="*/ 41 w 450"/>
                <a:gd name="T5" fmla="*/ 191 h 440"/>
                <a:gd name="T6" fmla="*/ 41 w 450"/>
                <a:gd name="T7" fmla="*/ 41 h 440"/>
                <a:gd name="T8" fmla="*/ 191 w 450"/>
                <a:gd name="T9" fmla="*/ 41 h 440"/>
                <a:gd name="T10" fmla="*/ 408 w 450"/>
                <a:gd name="T11" fmla="*/ 259 h 440"/>
                <a:gd name="T12" fmla="*/ 408 w 450"/>
                <a:gd name="T13" fmla="*/ 409 h 440"/>
                <a:gd name="T14" fmla="*/ 333 w 450"/>
                <a:gd name="T15" fmla="*/ 440 h 440"/>
                <a:gd name="T16" fmla="*/ 116 w 450"/>
                <a:gd name="T17" fmla="*/ 61 h 440"/>
                <a:gd name="T18" fmla="*/ 77 w 450"/>
                <a:gd name="T19" fmla="*/ 77 h 440"/>
                <a:gd name="T20" fmla="*/ 77 w 450"/>
                <a:gd name="T21" fmla="*/ 156 h 440"/>
                <a:gd name="T22" fmla="*/ 294 w 450"/>
                <a:gd name="T23" fmla="*/ 373 h 440"/>
                <a:gd name="T24" fmla="*/ 372 w 450"/>
                <a:gd name="T25" fmla="*/ 373 h 440"/>
                <a:gd name="T26" fmla="*/ 372 w 450"/>
                <a:gd name="T27" fmla="*/ 295 h 440"/>
                <a:gd name="T28" fmla="*/ 155 w 450"/>
                <a:gd name="T29" fmla="*/ 77 h 440"/>
                <a:gd name="T30" fmla="*/ 116 w 450"/>
                <a:gd name="T31" fmla="*/ 61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50" h="440">
                  <a:moveTo>
                    <a:pt x="333" y="440"/>
                  </a:moveTo>
                  <a:cubicBezTo>
                    <a:pt x="306" y="440"/>
                    <a:pt x="279" y="430"/>
                    <a:pt x="258" y="409"/>
                  </a:cubicBezTo>
                  <a:cubicBezTo>
                    <a:pt x="41" y="191"/>
                    <a:pt x="41" y="191"/>
                    <a:pt x="41" y="191"/>
                  </a:cubicBezTo>
                  <a:cubicBezTo>
                    <a:pt x="0" y="150"/>
                    <a:pt x="0" y="83"/>
                    <a:pt x="41" y="41"/>
                  </a:cubicBezTo>
                  <a:cubicBezTo>
                    <a:pt x="82" y="0"/>
                    <a:pt x="149" y="0"/>
                    <a:pt x="191" y="41"/>
                  </a:cubicBezTo>
                  <a:cubicBezTo>
                    <a:pt x="408" y="259"/>
                    <a:pt x="408" y="259"/>
                    <a:pt x="408" y="259"/>
                  </a:cubicBezTo>
                  <a:cubicBezTo>
                    <a:pt x="450" y="300"/>
                    <a:pt x="450" y="368"/>
                    <a:pt x="408" y="409"/>
                  </a:cubicBezTo>
                  <a:cubicBezTo>
                    <a:pt x="388" y="430"/>
                    <a:pt x="360" y="440"/>
                    <a:pt x="333" y="440"/>
                  </a:cubicBezTo>
                  <a:close/>
                  <a:moveTo>
                    <a:pt x="116" y="61"/>
                  </a:moveTo>
                  <a:cubicBezTo>
                    <a:pt x="102" y="61"/>
                    <a:pt x="87" y="67"/>
                    <a:pt x="77" y="77"/>
                  </a:cubicBezTo>
                  <a:cubicBezTo>
                    <a:pt x="55" y="99"/>
                    <a:pt x="55" y="134"/>
                    <a:pt x="77" y="156"/>
                  </a:cubicBezTo>
                  <a:cubicBezTo>
                    <a:pt x="294" y="373"/>
                    <a:pt x="294" y="373"/>
                    <a:pt x="294" y="373"/>
                  </a:cubicBezTo>
                  <a:cubicBezTo>
                    <a:pt x="316" y="395"/>
                    <a:pt x="351" y="395"/>
                    <a:pt x="372" y="373"/>
                  </a:cubicBezTo>
                  <a:cubicBezTo>
                    <a:pt x="394" y="351"/>
                    <a:pt x="394" y="316"/>
                    <a:pt x="372" y="295"/>
                  </a:cubicBezTo>
                  <a:cubicBezTo>
                    <a:pt x="155" y="77"/>
                    <a:pt x="155" y="77"/>
                    <a:pt x="155" y="77"/>
                  </a:cubicBezTo>
                  <a:cubicBezTo>
                    <a:pt x="144" y="67"/>
                    <a:pt x="130" y="61"/>
                    <a:pt x="116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46BFCC37-F73B-4941-9A3B-D8E27685F1EC}"/>
              </a:ext>
            </a:extLst>
          </p:cNvPr>
          <p:cNvGrpSpPr/>
          <p:nvPr/>
        </p:nvGrpSpPr>
        <p:grpSpPr>
          <a:xfrm>
            <a:off x="8406350" y="1854391"/>
            <a:ext cx="425105" cy="422252"/>
            <a:chOff x="8406350" y="1854391"/>
            <a:chExt cx="425105" cy="422252"/>
          </a:xfrm>
        </p:grpSpPr>
        <p:sp>
          <p:nvSpPr>
            <p:cNvPr id="67" name="Freeform 765">
              <a:extLst>
                <a:ext uri="{FF2B5EF4-FFF2-40B4-BE49-F238E27FC236}">
                  <a16:creationId xmlns:a16="http://schemas.microsoft.com/office/drawing/2014/main" id="{8136843A-C580-4E34-D693-20934672F77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617476" y="1854391"/>
              <a:ext cx="84641" cy="67522"/>
            </a:xfrm>
            <a:custGeom>
              <a:avLst/>
              <a:gdLst>
                <a:gd name="T0" fmla="*/ 163 w 353"/>
                <a:gd name="T1" fmla="*/ 284 h 284"/>
                <a:gd name="T2" fmla="*/ 140 w 353"/>
                <a:gd name="T3" fmla="*/ 270 h 284"/>
                <a:gd name="T4" fmla="*/ 152 w 353"/>
                <a:gd name="T5" fmla="*/ 235 h 284"/>
                <a:gd name="T6" fmla="*/ 268 w 353"/>
                <a:gd name="T7" fmla="*/ 179 h 284"/>
                <a:gd name="T8" fmla="*/ 18 w 353"/>
                <a:gd name="T9" fmla="*/ 53 h 284"/>
                <a:gd name="T10" fmla="*/ 7 w 353"/>
                <a:gd name="T11" fmla="*/ 18 h 284"/>
                <a:gd name="T12" fmla="*/ 42 w 353"/>
                <a:gd name="T13" fmla="*/ 7 h 284"/>
                <a:gd name="T14" fmla="*/ 339 w 353"/>
                <a:gd name="T15" fmla="*/ 157 h 284"/>
                <a:gd name="T16" fmla="*/ 353 w 353"/>
                <a:gd name="T17" fmla="*/ 180 h 284"/>
                <a:gd name="T18" fmla="*/ 338 w 353"/>
                <a:gd name="T19" fmla="*/ 203 h 284"/>
                <a:gd name="T20" fmla="*/ 174 w 353"/>
                <a:gd name="T21" fmla="*/ 282 h 284"/>
                <a:gd name="T22" fmla="*/ 163 w 353"/>
                <a:gd name="T23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3" h="284">
                  <a:moveTo>
                    <a:pt x="163" y="284"/>
                  </a:moveTo>
                  <a:cubicBezTo>
                    <a:pt x="154" y="284"/>
                    <a:pt x="144" y="279"/>
                    <a:pt x="140" y="270"/>
                  </a:cubicBezTo>
                  <a:cubicBezTo>
                    <a:pt x="134" y="257"/>
                    <a:pt x="139" y="241"/>
                    <a:pt x="152" y="235"/>
                  </a:cubicBezTo>
                  <a:cubicBezTo>
                    <a:pt x="268" y="179"/>
                    <a:pt x="268" y="179"/>
                    <a:pt x="268" y="179"/>
                  </a:cubicBezTo>
                  <a:cubicBezTo>
                    <a:pt x="18" y="53"/>
                    <a:pt x="18" y="53"/>
                    <a:pt x="18" y="53"/>
                  </a:cubicBezTo>
                  <a:cubicBezTo>
                    <a:pt x="6" y="47"/>
                    <a:pt x="0" y="31"/>
                    <a:pt x="7" y="18"/>
                  </a:cubicBezTo>
                  <a:cubicBezTo>
                    <a:pt x="13" y="6"/>
                    <a:pt x="29" y="0"/>
                    <a:pt x="42" y="7"/>
                  </a:cubicBezTo>
                  <a:cubicBezTo>
                    <a:pt x="339" y="157"/>
                    <a:pt x="339" y="157"/>
                    <a:pt x="339" y="157"/>
                  </a:cubicBezTo>
                  <a:cubicBezTo>
                    <a:pt x="347" y="161"/>
                    <a:pt x="353" y="170"/>
                    <a:pt x="353" y="180"/>
                  </a:cubicBezTo>
                  <a:cubicBezTo>
                    <a:pt x="353" y="190"/>
                    <a:pt x="347" y="199"/>
                    <a:pt x="338" y="203"/>
                  </a:cubicBezTo>
                  <a:cubicBezTo>
                    <a:pt x="174" y="282"/>
                    <a:pt x="174" y="282"/>
                    <a:pt x="174" y="282"/>
                  </a:cubicBezTo>
                  <a:cubicBezTo>
                    <a:pt x="171" y="284"/>
                    <a:pt x="167" y="284"/>
                    <a:pt x="163" y="2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68" name="Freeform 767">
              <a:extLst>
                <a:ext uri="{FF2B5EF4-FFF2-40B4-BE49-F238E27FC236}">
                  <a16:creationId xmlns:a16="http://schemas.microsoft.com/office/drawing/2014/main" id="{5FD49866-A54A-D09F-E9B6-674886FD7E91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540444" y="1855342"/>
              <a:ext cx="99857" cy="87494"/>
            </a:xfrm>
            <a:custGeom>
              <a:avLst/>
              <a:gdLst>
                <a:gd name="T0" fmla="*/ 333 w 421"/>
                <a:gd name="T1" fmla="*/ 371 h 371"/>
                <a:gd name="T2" fmla="*/ 322 w 421"/>
                <a:gd name="T3" fmla="*/ 368 h 371"/>
                <a:gd name="T4" fmla="*/ 15 w 421"/>
                <a:gd name="T5" fmla="*/ 215 h 371"/>
                <a:gd name="T6" fmla="*/ 0 w 421"/>
                <a:gd name="T7" fmla="*/ 192 h 371"/>
                <a:gd name="T8" fmla="*/ 15 w 421"/>
                <a:gd name="T9" fmla="*/ 169 h 371"/>
                <a:gd name="T10" fmla="*/ 344 w 421"/>
                <a:gd name="T11" fmla="*/ 6 h 371"/>
                <a:gd name="T12" fmla="*/ 378 w 421"/>
                <a:gd name="T13" fmla="*/ 17 h 371"/>
                <a:gd name="T14" fmla="*/ 367 w 421"/>
                <a:gd name="T15" fmla="*/ 52 h 371"/>
                <a:gd name="T16" fmla="*/ 84 w 421"/>
                <a:gd name="T17" fmla="*/ 192 h 371"/>
                <a:gd name="T18" fmla="*/ 333 w 421"/>
                <a:gd name="T19" fmla="*/ 316 h 371"/>
                <a:gd name="T20" fmla="*/ 379 w 421"/>
                <a:gd name="T21" fmla="*/ 292 h 371"/>
                <a:gd name="T22" fmla="*/ 414 w 421"/>
                <a:gd name="T23" fmla="*/ 303 h 371"/>
                <a:gd name="T24" fmla="*/ 403 w 421"/>
                <a:gd name="T25" fmla="*/ 338 h 371"/>
                <a:gd name="T26" fmla="*/ 345 w 421"/>
                <a:gd name="T27" fmla="*/ 368 h 371"/>
                <a:gd name="T28" fmla="*/ 333 w 421"/>
                <a:gd name="T29" fmla="*/ 371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1" h="371">
                  <a:moveTo>
                    <a:pt x="333" y="371"/>
                  </a:moveTo>
                  <a:cubicBezTo>
                    <a:pt x="329" y="371"/>
                    <a:pt x="326" y="370"/>
                    <a:pt x="322" y="368"/>
                  </a:cubicBezTo>
                  <a:cubicBezTo>
                    <a:pt x="15" y="215"/>
                    <a:pt x="15" y="215"/>
                    <a:pt x="15" y="215"/>
                  </a:cubicBezTo>
                  <a:cubicBezTo>
                    <a:pt x="6" y="211"/>
                    <a:pt x="0" y="202"/>
                    <a:pt x="0" y="192"/>
                  </a:cubicBezTo>
                  <a:cubicBezTo>
                    <a:pt x="0" y="182"/>
                    <a:pt x="6" y="173"/>
                    <a:pt x="15" y="169"/>
                  </a:cubicBezTo>
                  <a:cubicBezTo>
                    <a:pt x="344" y="6"/>
                    <a:pt x="344" y="6"/>
                    <a:pt x="344" y="6"/>
                  </a:cubicBezTo>
                  <a:cubicBezTo>
                    <a:pt x="356" y="0"/>
                    <a:pt x="372" y="5"/>
                    <a:pt x="378" y="17"/>
                  </a:cubicBezTo>
                  <a:cubicBezTo>
                    <a:pt x="385" y="30"/>
                    <a:pt x="379" y="46"/>
                    <a:pt x="367" y="52"/>
                  </a:cubicBezTo>
                  <a:cubicBezTo>
                    <a:pt x="84" y="192"/>
                    <a:pt x="84" y="192"/>
                    <a:pt x="84" y="192"/>
                  </a:cubicBezTo>
                  <a:cubicBezTo>
                    <a:pt x="333" y="316"/>
                    <a:pt x="333" y="316"/>
                    <a:pt x="333" y="316"/>
                  </a:cubicBezTo>
                  <a:cubicBezTo>
                    <a:pt x="379" y="292"/>
                    <a:pt x="379" y="292"/>
                    <a:pt x="379" y="292"/>
                  </a:cubicBezTo>
                  <a:cubicBezTo>
                    <a:pt x="392" y="285"/>
                    <a:pt x="407" y="290"/>
                    <a:pt x="414" y="303"/>
                  </a:cubicBezTo>
                  <a:cubicBezTo>
                    <a:pt x="421" y="315"/>
                    <a:pt x="416" y="331"/>
                    <a:pt x="403" y="338"/>
                  </a:cubicBezTo>
                  <a:cubicBezTo>
                    <a:pt x="345" y="368"/>
                    <a:pt x="345" y="368"/>
                    <a:pt x="345" y="368"/>
                  </a:cubicBezTo>
                  <a:cubicBezTo>
                    <a:pt x="342" y="370"/>
                    <a:pt x="338" y="371"/>
                    <a:pt x="333" y="37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9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0BA5DE8A-AB16-82A9-F7E4-7B51C4C83DF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406350" y="1891481"/>
              <a:ext cx="425105" cy="385162"/>
              <a:chOff x="1515221" y="5494379"/>
              <a:chExt cx="425105" cy="385162"/>
            </a:xfrm>
            <a:solidFill>
              <a:schemeClr val="accent1"/>
            </a:solidFill>
          </p:grpSpPr>
          <p:sp>
            <p:nvSpPr>
              <p:cNvPr id="70" name="Freeform 764">
                <a:extLst>
                  <a:ext uri="{FF2B5EF4-FFF2-40B4-BE49-F238E27FC236}">
                    <a16:creationId xmlns:a16="http://schemas.microsoft.com/office/drawing/2014/main" id="{7A65BE41-F0E8-0B6D-668C-4B77611A36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49315" y="5494379"/>
                <a:ext cx="161673" cy="145506"/>
              </a:xfrm>
              <a:custGeom>
                <a:avLst/>
                <a:gdLst>
                  <a:gd name="T0" fmla="*/ 333 w 678"/>
                  <a:gd name="T1" fmla="*/ 615 h 615"/>
                  <a:gd name="T2" fmla="*/ 321 w 678"/>
                  <a:gd name="T3" fmla="*/ 612 h 615"/>
                  <a:gd name="T4" fmla="*/ 15 w 678"/>
                  <a:gd name="T5" fmla="*/ 436 h 615"/>
                  <a:gd name="T6" fmla="*/ 2 w 678"/>
                  <a:gd name="T7" fmla="*/ 413 h 615"/>
                  <a:gd name="T8" fmla="*/ 0 w 678"/>
                  <a:gd name="T9" fmla="*/ 38 h 615"/>
                  <a:gd name="T10" fmla="*/ 26 w 678"/>
                  <a:gd name="T11" fmla="*/ 12 h 615"/>
                  <a:gd name="T12" fmla="*/ 26 w 678"/>
                  <a:gd name="T13" fmla="*/ 12 h 615"/>
                  <a:gd name="T14" fmla="*/ 52 w 678"/>
                  <a:gd name="T15" fmla="*/ 38 h 615"/>
                  <a:gd name="T16" fmla="*/ 54 w 678"/>
                  <a:gd name="T17" fmla="*/ 398 h 615"/>
                  <a:gd name="T18" fmla="*/ 334 w 678"/>
                  <a:gd name="T19" fmla="*/ 559 h 615"/>
                  <a:gd name="T20" fmla="*/ 626 w 678"/>
                  <a:gd name="T21" fmla="*/ 397 h 615"/>
                  <a:gd name="T22" fmla="*/ 626 w 678"/>
                  <a:gd name="T23" fmla="*/ 26 h 615"/>
                  <a:gd name="T24" fmla="*/ 652 w 678"/>
                  <a:gd name="T25" fmla="*/ 0 h 615"/>
                  <a:gd name="T26" fmla="*/ 678 w 678"/>
                  <a:gd name="T27" fmla="*/ 26 h 615"/>
                  <a:gd name="T28" fmla="*/ 678 w 678"/>
                  <a:gd name="T29" fmla="*/ 412 h 615"/>
                  <a:gd name="T30" fmla="*/ 665 w 678"/>
                  <a:gd name="T31" fmla="*/ 435 h 615"/>
                  <a:gd name="T32" fmla="*/ 346 w 678"/>
                  <a:gd name="T33" fmla="*/ 612 h 615"/>
                  <a:gd name="T34" fmla="*/ 333 w 678"/>
                  <a:gd name="T35" fmla="*/ 615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78" h="615">
                    <a:moveTo>
                      <a:pt x="333" y="615"/>
                    </a:moveTo>
                    <a:cubicBezTo>
                      <a:pt x="329" y="615"/>
                      <a:pt x="325" y="614"/>
                      <a:pt x="321" y="612"/>
                    </a:cubicBezTo>
                    <a:cubicBezTo>
                      <a:pt x="15" y="436"/>
                      <a:pt x="15" y="436"/>
                      <a:pt x="15" y="436"/>
                    </a:cubicBezTo>
                    <a:cubicBezTo>
                      <a:pt x="7" y="431"/>
                      <a:pt x="3" y="423"/>
                      <a:pt x="2" y="413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24"/>
                      <a:pt x="12" y="12"/>
                      <a:pt x="26" y="1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40" y="12"/>
                      <a:pt x="52" y="24"/>
                      <a:pt x="52" y="38"/>
                    </a:cubicBezTo>
                    <a:cubicBezTo>
                      <a:pt x="54" y="398"/>
                      <a:pt x="54" y="398"/>
                      <a:pt x="54" y="398"/>
                    </a:cubicBezTo>
                    <a:cubicBezTo>
                      <a:pt x="334" y="559"/>
                      <a:pt x="334" y="559"/>
                      <a:pt x="334" y="559"/>
                    </a:cubicBezTo>
                    <a:cubicBezTo>
                      <a:pt x="626" y="397"/>
                      <a:pt x="626" y="397"/>
                      <a:pt x="626" y="397"/>
                    </a:cubicBezTo>
                    <a:cubicBezTo>
                      <a:pt x="626" y="26"/>
                      <a:pt x="626" y="26"/>
                      <a:pt x="626" y="26"/>
                    </a:cubicBezTo>
                    <a:cubicBezTo>
                      <a:pt x="626" y="12"/>
                      <a:pt x="638" y="0"/>
                      <a:pt x="652" y="0"/>
                    </a:cubicBezTo>
                    <a:cubicBezTo>
                      <a:pt x="666" y="0"/>
                      <a:pt x="678" y="12"/>
                      <a:pt x="678" y="26"/>
                    </a:cubicBezTo>
                    <a:cubicBezTo>
                      <a:pt x="678" y="412"/>
                      <a:pt x="678" y="412"/>
                      <a:pt x="678" y="412"/>
                    </a:cubicBezTo>
                    <a:cubicBezTo>
                      <a:pt x="678" y="421"/>
                      <a:pt x="673" y="430"/>
                      <a:pt x="665" y="435"/>
                    </a:cubicBezTo>
                    <a:cubicBezTo>
                      <a:pt x="346" y="612"/>
                      <a:pt x="346" y="612"/>
                      <a:pt x="346" y="612"/>
                    </a:cubicBezTo>
                    <a:cubicBezTo>
                      <a:pt x="342" y="614"/>
                      <a:pt x="338" y="615"/>
                      <a:pt x="333" y="6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1790" tIns="20895" rIns="41790" bIns="20895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b-NO" sz="962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Tahoma"/>
                  <a:ea typeface="+mn-ea"/>
                  <a:cs typeface="+mn-cs"/>
                </a:endParaRPr>
              </a:p>
            </p:txBody>
          </p:sp>
          <p:sp>
            <p:nvSpPr>
              <p:cNvPr id="71" name="Freeform 768">
                <a:extLst>
                  <a:ext uri="{FF2B5EF4-FFF2-40B4-BE49-F238E27FC236}">
                    <a16:creationId xmlns:a16="http://schemas.microsoft.com/office/drawing/2014/main" id="{576CA436-2B77-8D23-46FE-CCBC2D7B6E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2543" y="5533370"/>
                <a:ext cx="12364" cy="106514"/>
              </a:xfrm>
              <a:custGeom>
                <a:avLst/>
                <a:gdLst>
                  <a:gd name="T0" fmla="*/ 25 w 51"/>
                  <a:gd name="T1" fmla="*/ 450 h 450"/>
                  <a:gd name="T2" fmla="*/ 0 w 51"/>
                  <a:gd name="T3" fmla="*/ 424 h 450"/>
                  <a:gd name="T4" fmla="*/ 0 w 51"/>
                  <a:gd name="T5" fmla="*/ 26 h 450"/>
                  <a:gd name="T6" fmla="*/ 25 w 51"/>
                  <a:gd name="T7" fmla="*/ 0 h 450"/>
                  <a:gd name="T8" fmla="*/ 51 w 51"/>
                  <a:gd name="T9" fmla="*/ 26 h 450"/>
                  <a:gd name="T10" fmla="*/ 51 w 51"/>
                  <a:gd name="T11" fmla="*/ 424 h 450"/>
                  <a:gd name="T12" fmla="*/ 25 w 51"/>
                  <a:gd name="T13" fmla="*/ 450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" h="450">
                    <a:moveTo>
                      <a:pt x="25" y="450"/>
                    </a:moveTo>
                    <a:cubicBezTo>
                      <a:pt x="11" y="450"/>
                      <a:pt x="0" y="438"/>
                      <a:pt x="0" y="424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2"/>
                      <a:pt x="11" y="0"/>
                      <a:pt x="25" y="0"/>
                    </a:cubicBezTo>
                    <a:cubicBezTo>
                      <a:pt x="40" y="0"/>
                      <a:pt x="51" y="12"/>
                      <a:pt x="51" y="26"/>
                    </a:cubicBezTo>
                    <a:cubicBezTo>
                      <a:pt x="51" y="424"/>
                      <a:pt x="51" y="424"/>
                      <a:pt x="51" y="424"/>
                    </a:cubicBezTo>
                    <a:cubicBezTo>
                      <a:pt x="51" y="438"/>
                      <a:pt x="40" y="450"/>
                      <a:pt x="25" y="4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1790" tIns="20895" rIns="41790" bIns="20895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b-NO" sz="962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Tahoma"/>
                  <a:ea typeface="+mn-ea"/>
                  <a:cs typeface="+mn-cs"/>
                </a:endParaRPr>
              </a:p>
            </p:txBody>
          </p:sp>
          <p:sp>
            <p:nvSpPr>
              <p:cNvPr id="72" name="Freeform 769">
                <a:extLst>
                  <a:ext uri="{FF2B5EF4-FFF2-40B4-BE49-F238E27FC236}">
                    <a16:creationId xmlns:a16="http://schemas.microsoft.com/office/drawing/2014/main" id="{D9DBD604-2287-DB6B-0066-9A9CB78D6A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6172" y="5729280"/>
                <a:ext cx="160722" cy="146457"/>
              </a:xfrm>
              <a:custGeom>
                <a:avLst/>
                <a:gdLst>
                  <a:gd name="T0" fmla="*/ 344 w 677"/>
                  <a:gd name="T1" fmla="*/ 615 h 615"/>
                  <a:gd name="T2" fmla="*/ 331 w 677"/>
                  <a:gd name="T3" fmla="*/ 612 h 615"/>
                  <a:gd name="T4" fmla="*/ 13 w 677"/>
                  <a:gd name="T5" fmla="*/ 435 h 615"/>
                  <a:gd name="T6" fmla="*/ 0 w 677"/>
                  <a:gd name="T7" fmla="*/ 412 h 615"/>
                  <a:gd name="T8" fmla="*/ 0 w 677"/>
                  <a:gd name="T9" fmla="*/ 26 h 615"/>
                  <a:gd name="T10" fmla="*/ 25 w 677"/>
                  <a:gd name="T11" fmla="*/ 0 h 615"/>
                  <a:gd name="T12" fmla="*/ 51 w 677"/>
                  <a:gd name="T13" fmla="*/ 26 h 615"/>
                  <a:gd name="T14" fmla="*/ 51 w 677"/>
                  <a:gd name="T15" fmla="*/ 397 h 615"/>
                  <a:gd name="T16" fmla="*/ 344 w 677"/>
                  <a:gd name="T17" fmla="*/ 560 h 615"/>
                  <a:gd name="T18" fmla="*/ 623 w 677"/>
                  <a:gd name="T19" fmla="*/ 398 h 615"/>
                  <a:gd name="T20" fmla="*/ 625 w 677"/>
                  <a:gd name="T21" fmla="*/ 38 h 615"/>
                  <a:gd name="T22" fmla="*/ 651 w 677"/>
                  <a:gd name="T23" fmla="*/ 13 h 615"/>
                  <a:gd name="T24" fmla="*/ 651 w 677"/>
                  <a:gd name="T25" fmla="*/ 13 h 615"/>
                  <a:gd name="T26" fmla="*/ 677 w 677"/>
                  <a:gd name="T27" fmla="*/ 39 h 615"/>
                  <a:gd name="T28" fmla="*/ 675 w 677"/>
                  <a:gd name="T29" fmla="*/ 414 h 615"/>
                  <a:gd name="T30" fmla="*/ 662 w 677"/>
                  <a:gd name="T31" fmla="*/ 436 h 615"/>
                  <a:gd name="T32" fmla="*/ 357 w 677"/>
                  <a:gd name="T33" fmla="*/ 612 h 615"/>
                  <a:gd name="T34" fmla="*/ 344 w 677"/>
                  <a:gd name="T35" fmla="*/ 615 h 6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77" h="615">
                    <a:moveTo>
                      <a:pt x="344" y="615"/>
                    </a:moveTo>
                    <a:cubicBezTo>
                      <a:pt x="340" y="615"/>
                      <a:pt x="335" y="614"/>
                      <a:pt x="331" y="612"/>
                    </a:cubicBezTo>
                    <a:cubicBezTo>
                      <a:pt x="13" y="435"/>
                      <a:pt x="13" y="435"/>
                      <a:pt x="13" y="435"/>
                    </a:cubicBezTo>
                    <a:cubicBezTo>
                      <a:pt x="5" y="430"/>
                      <a:pt x="0" y="422"/>
                      <a:pt x="0" y="412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2"/>
                      <a:pt x="11" y="0"/>
                      <a:pt x="25" y="0"/>
                    </a:cubicBezTo>
                    <a:cubicBezTo>
                      <a:pt x="40" y="0"/>
                      <a:pt x="51" y="12"/>
                      <a:pt x="51" y="26"/>
                    </a:cubicBezTo>
                    <a:cubicBezTo>
                      <a:pt x="51" y="397"/>
                      <a:pt x="51" y="397"/>
                      <a:pt x="51" y="397"/>
                    </a:cubicBezTo>
                    <a:cubicBezTo>
                      <a:pt x="344" y="560"/>
                      <a:pt x="344" y="560"/>
                      <a:pt x="344" y="560"/>
                    </a:cubicBezTo>
                    <a:cubicBezTo>
                      <a:pt x="623" y="398"/>
                      <a:pt x="623" y="398"/>
                      <a:pt x="623" y="398"/>
                    </a:cubicBezTo>
                    <a:cubicBezTo>
                      <a:pt x="625" y="38"/>
                      <a:pt x="625" y="38"/>
                      <a:pt x="625" y="38"/>
                    </a:cubicBezTo>
                    <a:cubicBezTo>
                      <a:pt x="625" y="24"/>
                      <a:pt x="637" y="13"/>
                      <a:pt x="651" y="13"/>
                    </a:cubicBezTo>
                    <a:cubicBezTo>
                      <a:pt x="651" y="13"/>
                      <a:pt x="651" y="13"/>
                      <a:pt x="651" y="13"/>
                    </a:cubicBezTo>
                    <a:cubicBezTo>
                      <a:pt x="666" y="13"/>
                      <a:pt x="677" y="24"/>
                      <a:pt x="677" y="39"/>
                    </a:cubicBezTo>
                    <a:cubicBezTo>
                      <a:pt x="675" y="414"/>
                      <a:pt x="675" y="414"/>
                      <a:pt x="675" y="414"/>
                    </a:cubicBezTo>
                    <a:cubicBezTo>
                      <a:pt x="675" y="423"/>
                      <a:pt x="670" y="431"/>
                      <a:pt x="662" y="436"/>
                    </a:cubicBezTo>
                    <a:cubicBezTo>
                      <a:pt x="357" y="612"/>
                      <a:pt x="357" y="612"/>
                      <a:pt x="357" y="612"/>
                    </a:cubicBezTo>
                    <a:cubicBezTo>
                      <a:pt x="353" y="614"/>
                      <a:pt x="348" y="615"/>
                      <a:pt x="344" y="6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1790" tIns="20895" rIns="41790" bIns="20895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b-NO" sz="962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Tahoma"/>
                  <a:ea typeface="+mn-ea"/>
                  <a:cs typeface="+mn-cs"/>
                </a:endParaRPr>
              </a:p>
            </p:txBody>
          </p:sp>
          <p:sp>
            <p:nvSpPr>
              <p:cNvPr id="73" name="Freeform 770">
                <a:extLst>
                  <a:ext uri="{FF2B5EF4-FFF2-40B4-BE49-F238E27FC236}">
                    <a16:creationId xmlns:a16="http://schemas.microsoft.com/office/drawing/2014/main" id="{6F7CE58D-7060-90DD-FDBB-A63C3001BE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5221" y="5693141"/>
                <a:ext cx="83690" cy="67522"/>
              </a:xfrm>
              <a:custGeom>
                <a:avLst/>
                <a:gdLst>
                  <a:gd name="T0" fmla="*/ 190 w 353"/>
                  <a:gd name="T1" fmla="*/ 284 h 284"/>
                  <a:gd name="T2" fmla="*/ 179 w 353"/>
                  <a:gd name="T3" fmla="*/ 281 h 284"/>
                  <a:gd name="T4" fmla="*/ 15 w 353"/>
                  <a:gd name="T5" fmla="*/ 202 h 284"/>
                  <a:gd name="T6" fmla="*/ 1 w 353"/>
                  <a:gd name="T7" fmla="*/ 179 h 284"/>
                  <a:gd name="T8" fmla="*/ 15 w 353"/>
                  <a:gd name="T9" fmla="*/ 156 h 284"/>
                  <a:gd name="T10" fmla="*/ 312 w 353"/>
                  <a:gd name="T11" fmla="*/ 6 h 284"/>
                  <a:gd name="T12" fmla="*/ 346 w 353"/>
                  <a:gd name="T13" fmla="*/ 18 h 284"/>
                  <a:gd name="T14" fmla="*/ 335 w 353"/>
                  <a:gd name="T15" fmla="*/ 52 h 284"/>
                  <a:gd name="T16" fmla="*/ 85 w 353"/>
                  <a:gd name="T17" fmla="*/ 178 h 284"/>
                  <a:gd name="T18" fmla="*/ 201 w 353"/>
                  <a:gd name="T19" fmla="*/ 234 h 284"/>
                  <a:gd name="T20" fmla="*/ 213 w 353"/>
                  <a:gd name="T21" fmla="*/ 269 h 284"/>
                  <a:gd name="T22" fmla="*/ 190 w 353"/>
                  <a:gd name="T23" fmla="*/ 284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53" h="284">
                    <a:moveTo>
                      <a:pt x="190" y="284"/>
                    </a:moveTo>
                    <a:cubicBezTo>
                      <a:pt x="186" y="284"/>
                      <a:pt x="182" y="283"/>
                      <a:pt x="179" y="281"/>
                    </a:cubicBezTo>
                    <a:cubicBezTo>
                      <a:pt x="15" y="202"/>
                      <a:pt x="15" y="202"/>
                      <a:pt x="15" y="202"/>
                    </a:cubicBezTo>
                    <a:cubicBezTo>
                      <a:pt x="6" y="198"/>
                      <a:pt x="1" y="189"/>
                      <a:pt x="1" y="179"/>
                    </a:cubicBezTo>
                    <a:cubicBezTo>
                      <a:pt x="0" y="169"/>
                      <a:pt x="6" y="160"/>
                      <a:pt x="15" y="156"/>
                    </a:cubicBezTo>
                    <a:cubicBezTo>
                      <a:pt x="312" y="6"/>
                      <a:pt x="312" y="6"/>
                      <a:pt x="312" y="6"/>
                    </a:cubicBezTo>
                    <a:cubicBezTo>
                      <a:pt x="324" y="0"/>
                      <a:pt x="340" y="5"/>
                      <a:pt x="346" y="18"/>
                    </a:cubicBezTo>
                    <a:cubicBezTo>
                      <a:pt x="353" y="30"/>
                      <a:pt x="348" y="46"/>
                      <a:pt x="335" y="52"/>
                    </a:cubicBezTo>
                    <a:cubicBezTo>
                      <a:pt x="85" y="178"/>
                      <a:pt x="85" y="178"/>
                      <a:pt x="85" y="178"/>
                    </a:cubicBezTo>
                    <a:cubicBezTo>
                      <a:pt x="201" y="234"/>
                      <a:pt x="201" y="234"/>
                      <a:pt x="201" y="234"/>
                    </a:cubicBezTo>
                    <a:cubicBezTo>
                      <a:pt x="214" y="241"/>
                      <a:pt x="220" y="256"/>
                      <a:pt x="213" y="269"/>
                    </a:cubicBezTo>
                    <a:cubicBezTo>
                      <a:pt x="209" y="278"/>
                      <a:pt x="200" y="284"/>
                      <a:pt x="190" y="2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1790" tIns="20895" rIns="41790" bIns="20895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b-NO" sz="962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Tahoma"/>
                  <a:ea typeface="+mn-ea"/>
                  <a:cs typeface="+mn-cs"/>
                </a:endParaRPr>
              </a:p>
            </p:txBody>
          </p:sp>
          <p:sp>
            <p:nvSpPr>
              <p:cNvPr id="74" name="Freeform 772">
                <a:extLst>
                  <a:ext uri="{FF2B5EF4-FFF2-40B4-BE49-F238E27FC236}">
                    <a16:creationId xmlns:a16="http://schemas.microsoft.com/office/drawing/2014/main" id="{CA50E1CE-9363-C4AF-C9B5-EE852F2834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7037" y="5693141"/>
                <a:ext cx="99857" cy="87494"/>
              </a:xfrm>
              <a:custGeom>
                <a:avLst/>
                <a:gdLst>
                  <a:gd name="T0" fmla="*/ 87 w 420"/>
                  <a:gd name="T1" fmla="*/ 371 h 371"/>
                  <a:gd name="T2" fmla="*/ 75 w 420"/>
                  <a:gd name="T3" fmla="*/ 368 h 371"/>
                  <a:gd name="T4" fmla="*/ 17 w 420"/>
                  <a:gd name="T5" fmla="*/ 338 h 371"/>
                  <a:gd name="T6" fmla="*/ 6 w 420"/>
                  <a:gd name="T7" fmla="*/ 303 h 371"/>
                  <a:gd name="T8" fmla="*/ 41 w 420"/>
                  <a:gd name="T9" fmla="*/ 292 h 371"/>
                  <a:gd name="T10" fmla="*/ 87 w 420"/>
                  <a:gd name="T11" fmla="*/ 316 h 371"/>
                  <a:gd name="T12" fmla="*/ 336 w 420"/>
                  <a:gd name="T13" fmla="*/ 192 h 371"/>
                  <a:gd name="T14" fmla="*/ 54 w 420"/>
                  <a:gd name="T15" fmla="*/ 52 h 371"/>
                  <a:gd name="T16" fmla="*/ 42 w 420"/>
                  <a:gd name="T17" fmla="*/ 18 h 371"/>
                  <a:gd name="T18" fmla="*/ 77 w 420"/>
                  <a:gd name="T19" fmla="*/ 6 h 371"/>
                  <a:gd name="T20" fmla="*/ 406 w 420"/>
                  <a:gd name="T21" fmla="*/ 169 h 371"/>
                  <a:gd name="T22" fmla="*/ 420 w 420"/>
                  <a:gd name="T23" fmla="*/ 192 h 371"/>
                  <a:gd name="T24" fmla="*/ 406 w 420"/>
                  <a:gd name="T25" fmla="*/ 216 h 371"/>
                  <a:gd name="T26" fmla="*/ 98 w 420"/>
                  <a:gd name="T27" fmla="*/ 368 h 371"/>
                  <a:gd name="T28" fmla="*/ 87 w 420"/>
                  <a:gd name="T29" fmla="*/ 371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20" h="371">
                    <a:moveTo>
                      <a:pt x="87" y="371"/>
                    </a:moveTo>
                    <a:cubicBezTo>
                      <a:pt x="83" y="371"/>
                      <a:pt x="79" y="370"/>
                      <a:pt x="75" y="368"/>
                    </a:cubicBezTo>
                    <a:cubicBezTo>
                      <a:pt x="17" y="338"/>
                      <a:pt x="17" y="338"/>
                      <a:pt x="17" y="338"/>
                    </a:cubicBezTo>
                    <a:cubicBezTo>
                      <a:pt x="5" y="331"/>
                      <a:pt x="0" y="316"/>
                      <a:pt x="6" y="303"/>
                    </a:cubicBezTo>
                    <a:cubicBezTo>
                      <a:pt x="13" y="290"/>
                      <a:pt x="29" y="285"/>
                      <a:pt x="41" y="292"/>
                    </a:cubicBezTo>
                    <a:cubicBezTo>
                      <a:pt x="87" y="316"/>
                      <a:pt x="87" y="316"/>
                      <a:pt x="87" y="316"/>
                    </a:cubicBezTo>
                    <a:cubicBezTo>
                      <a:pt x="336" y="192"/>
                      <a:pt x="336" y="192"/>
                      <a:pt x="336" y="192"/>
                    </a:cubicBezTo>
                    <a:cubicBezTo>
                      <a:pt x="54" y="52"/>
                      <a:pt x="54" y="52"/>
                      <a:pt x="54" y="52"/>
                    </a:cubicBezTo>
                    <a:cubicBezTo>
                      <a:pt x="41" y="46"/>
                      <a:pt x="36" y="31"/>
                      <a:pt x="42" y="18"/>
                    </a:cubicBezTo>
                    <a:cubicBezTo>
                      <a:pt x="48" y="5"/>
                      <a:pt x="64" y="0"/>
                      <a:pt x="77" y="6"/>
                    </a:cubicBezTo>
                    <a:cubicBezTo>
                      <a:pt x="406" y="169"/>
                      <a:pt x="406" y="169"/>
                      <a:pt x="406" y="169"/>
                    </a:cubicBezTo>
                    <a:cubicBezTo>
                      <a:pt x="415" y="174"/>
                      <a:pt x="420" y="183"/>
                      <a:pt x="420" y="192"/>
                    </a:cubicBezTo>
                    <a:cubicBezTo>
                      <a:pt x="420" y="202"/>
                      <a:pt x="415" y="211"/>
                      <a:pt x="406" y="216"/>
                    </a:cubicBezTo>
                    <a:cubicBezTo>
                      <a:pt x="98" y="368"/>
                      <a:pt x="98" y="368"/>
                      <a:pt x="98" y="368"/>
                    </a:cubicBezTo>
                    <a:cubicBezTo>
                      <a:pt x="95" y="370"/>
                      <a:pt x="91" y="371"/>
                      <a:pt x="87" y="37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1790" tIns="20895" rIns="41790" bIns="20895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b-NO" sz="962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Tahoma"/>
                  <a:ea typeface="+mn-ea"/>
                  <a:cs typeface="+mn-cs"/>
                </a:endParaRPr>
              </a:p>
            </p:txBody>
          </p:sp>
          <p:sp>
            <p:nvSpPr>
              <p:cNvPr id="75" name="Freeform 773">
                <a:extLst>
                  <a:ext uri="{FF2B5EF4-FFF2-40B4-BE49-F238E27FC236}">
                    <a16:creationId xmlns:a16="http://schemas.microsoft.com/office/drawing/2014/main" id="{6D0AF2BD-A94C-DE19-96CB-796F7D1EF0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1302" y="5768272"/>
                <a:ext cx="12364" cy="107465"/>
              </a:xfrm>
              <a:custGeom>
                <a:avLst/>
                <a:gdLst>
                  <a:gd name="T0" fmla="*/ 26 w 52"/>
                  <a:gd name="T1" fmla="*/ 450 h 450"/>
                  <a:gd name="T2" fmla="*/ 0 w 52"/>
                  <a:gd name="T3" fmla="*/ 424 h 450"/>
                  <a:gd name="T4" fmla="*/ 0 w 52"/>
                  <a:gd name="T5" fmla="*/ 26 h 450"/>
                  <a:gd name="T6" fmla="*/ 26 w 52"/>
                  <a:gd name="T7" fmla="*/ 0 h 450"/>
                  <a:gd name="T8" fmla="*/ 52 w 52"/>
                  <a:gd name="T9" fmla="*/ 26 h 450"/>
                  <a:gd name="T10" fmla="*/ 52 w 52"/>
                  <a:gd name="T11" fmla="*/ 424 h 450"/>
                  <a:gd name="T12" fmla="*/ 26 w 52"/>
                  <a:gd name="T13" fmla="*/ 450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450">
                    <a:moveTo>
                      <a:pt x="26" y="450"/>
                    </a:moveTo>
                    <a:cubicBezTo>
                      <a:pt x="12" y="450"/>
                      <a:pt x="0" y="439"/>
                      <a:pt x="0" y="424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2"/>
                      <a:pt x="12" y="0"/>
                      <a:pt x="26" y="0"/>
                    </a:cubicBezTo>
                    <a:cubicBezTo>
                      <a:pt x="40" y="0"/>
                      <a:pt x="52" y="12"/>
                      <a:pt x="52" y="26"/>
                    </a:cubicBezTo>
                    <a:cubicBezTo>
                      <a:pt x="52" y="424"/>
                      <a:pt x="52" y="424"/>
                      <a:pt x="52" y="424"/>
                    </a:cubicBezTo>
                    <a:cubicBezTo>
                      <a:pt x="52" y="439"/>
                      <a:pt x="40" y="450"/>
                      <a:pt x="26" y="4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1790" tIns="20895" rIns="41790" bIns="20895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b-NO" sz="962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Tahoma"/>
                  <a:ea typeface="+mn-ea"/>
                  <a:cs typeface="+mn-cs"/>
                </a:endParaRPr>
              </a:p>
            </p:txBody>
          </p:sp>
          <p:sp>
            <p:nvSpPr>
              <p:cNvPr id="76" name="Freeform 774">
                <a:extLst>
                  <a:ext uri="{FF2B5EF4-FFF2-40B4-BE49-F238E27FC236}">
                    <a16:creationId xmlns:a16="http://schemas.microsoft.com/office/drawing/2014/main" id="{A4E71EAC-70BF-8D2C-6815-703E8BBBD6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9805" y="5646542"/>
                <a:ext cx="43747" cy="42796"/>
              </a:xfrm>
              <a:custGeom>
                <a:avLst/>
                <a:gdLst>
                  <a:gd name="T0" fmla="*/ 28 w 185"/>
                  <a:gd name="T1" fmla="*/ 183 h 183"/>
                  <a:gd name="T2" fmla="*/ 10 w 185"/>
                  <a:gd name="T3" fmla="*/ 175 h 183"/>
                  <a:gd name="T4" fmla="*/ 10 w 185"/>
                  <a:gd name="T5" fmla="*/ 139 h 183"/>
                  <a:gd name="T6" fmla="*/ 139 w 185"/>
                  <a:gd name="T7" fmla="*/ 10 h 183"/>
                  <a:gd name="T8" fmla="*/ 175 w 185"/>
                  <a:gd name="T9" fmla="*/ 10 h 183"/>
                  <a:gd name="T10" fmla="*/ 175 w 185"/>
                  <a:gd name="T11" fmla="*/ 47 h 183"/>
                  <a:gd name="T12" fmla="*/ 47 w 185"/>
                  <a:gd name="T13" fmla="*/ 175 h 183"/>
                  <a:gd name="T14" fmla="*/ 28 w 185"/>
                  <a:gd name="T15" fmla="*/ 183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5" h="183">
                    <a:moveTo>
                      <a:pt x="28" y="183"/>
                    </a:moveTo>
                    <a:cubicBezTo>
                      <a:pt x="22" y="183"/>
                      <a:pt x="15" y="180"/>
                      <a:pt x="10" y="175"/>
                    </a:cubicBezTo>
                    <a:cubicBezTo>
                      <a:pt x="0" y="165"/>
                      <a:pt x="0" y="149"/>
                      <a:pt x="10" y="139"/>
                    </a:cubicBezTo>
                    <a:cubicBezTo>
                      <a:pt x="139" y="10"/>
                      <a:pt x="139" y="10"/>
                      <a:pt x="139" y="10"/>
                    </a:cubicBezTo>
                    <a:cubicBezTo>
                      <a:pt x="149" y="0"/>
                      <a:pt x="165" y="0"/>
                      <a:pt x="175" y="10"/>
                    </a:cubicBezTo>
                    <a:cubicBezTo>
                      <a:pt x="185" y="20"/>
                      <a:pt x="185" y="37"/>
                      <a:pt x="175" y="47"/>
                    </a:cubicBezTo>
                    <a:cubicBezTo>
                      <a:pt x="47" y="175"/>
                      <a:pt x="47" y="175"/>
                      <a:pt x="47" y="175"/>
                    </a:cubicBezTo>
                    <a:cubicBezTo>
                      <a:pt x="42" y="180"/>
                      <a:pt x="35" y="183"/>
                      <a:pt x="28" y="1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1790" tIns="20895" rIns="41790" bIns="20895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b-NO" sz="962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Tahoma"/>
                  <a:ea typeface="+mn-ea"/>
                  <a:cs typeface="+mn-cs"/>
                </a:endParaRPr>
              </a:p>
            </p:txBody>
          </p:sp>
          <p:sp>
            <p:nvSpPr>
              <p:cNvPr id="77" name="Freeform 775">
                <a:extLst>
                  <a:ext uri="{FF2B5EF4-FFF2-40B4-BE49-F238E27FC236}">
                    <a16:creationId xmlns:a16="http://schemas.microsoft.com/office/drawing/2014/main" id="{4910A277-4BBE-C97C-3177-FDCA8BB8A1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01620" y="5781586"/>
                <a:ext cx="56110" cy="12364"/>
              </a:xfrm>
              <a:custGeom>
                <a:avLst/>
                <a:gdLst>
                  <a:gd name="T0" fmla="*/ 210 w 236"/>
                  <a:gd name="T1" fmla="*/ 51 h 51"/>
                  <a:gd name="T2" fmla="*/ 26 w 236"/>
                  <a:gd name="T3" fmla="*/ 51 h 51"/>
                  <a:gd name="T4" fmla="*/ 0 w 236"/>
                  <a:gd name="T5" fmla="*/ 26 h 51"/>
                  <a:gd name="T6" fmla="*/ 26 w 236"/>
                  <a:gd name="T7" fmla="*/ 0 h 51"/>
                  <a:gd name="T8" fmla="*/ 210 w 236"/>
                  <a:gd name="T9" fmla="*/ 0 h 51"/>
                  <a:gd name="T10" fmla="*/ 236 w 236"/>
                  <a:gd name="T11" fmla="*/ 26 h 51"/>
                  <a:gd name="T12" fmla="*/ 210 w 236"/>
                  <a:gd name="T13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6" h="51">
                    <a:moveTo>
                      <a:pt x="210" y="51"/>
                    </a:moveTo>
                    <a:cubicBezTo>
                      <a:pt x="26" y="51"/>
                      <a:pt x="26" y="51"/>
                      <a:pt x="26" y="51"/>
                    </a:cubicBezTo>
                    <a:cubicBezTo>
                      <a:pt x="12" y="51"/>
                      <a:pt x="0" y="40"/>
                      <a:pt x="0" y="26"/>
                    </a:cubicBezTo>
                    <a:cubicBezTo>
                      <a:pt x="0" y="11"/>
                      <a:pt x="12" y="0"/>
                      <a:pt x="26" y="0"/>
                    </a:cubicBezTo>
                    <a:cubicBezTo>
                      <a:pt x="210" y="0"/>
                      <a:pt x="210" y="0"/>
                      <a:pt x="210" y="0"/>
                    </a:cubicBezTo>
                    <a:cubicBezTo>
                      <a:pt x="224" y="0"/>
                      <a:pt x="236" y="11"/>
                      <a:pt x="236" y="26"/>
                    </a:cubicBezTo>
                    <a:cubicBezTo>
                      <a:pt x="236" y="40"/>
                      <a:pt x="224" y="51"/>
                      <a:pt x="210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1790" tIns="20895" rIns="41790" bIns="20895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b-NO" sz="962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Tahoma"/>
                  <a:ea typeface="+mn-ea"/>
                  <a:cs typeface="+mn-cs"/>
                </a:endParaRPr>
              </a:p>
            </p:txBody>
          </p:sp>
          <p:sp>
            <p:nvSpPr>
              <p:cNvPr id="78" name="Freeform 776">
                <a:extLst>
                  <a:ext uri="{FF2B5EF4-FFF2-40B4-BE49-F238E27FC236}">
                    <a16:creationId xmlns:a16="http://schemas.microsoft.com/office/drawing/2014/main" id="{91582659-70DE-105D-D290-EC68C60DA1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71996" y="5646542"/>
                <a:ext cx="43747" cy="42796"/>
              </a:xfrm>
              <a:custGeom>
                <a:avLst/>
                <a:gdLst>
                  <a:gd name="T0" fmla="*/ 157 w 185"/>
                  <a:gd name="T1" fmla="*/ 183 h 183"/>
                  <a:gd name="T2" fmla="*/ 138 w 185"/>
                  <a:gd name="T3" fmla="*/ 175 h 183"/>
                  <a:gd name="T4" fmla="*/ 10 w 185"/>
                  <a:gd name="T5" fmla="*/ 47 h 183"/>
                  <a:gd name="T6" fmla="*/ 10 w 185"/>
                  <a:gd name="T7" fmla="*/ 10 h 183"/>
                  <a:gd name="T8" fmla="*/ 46 w 185"/>
                  <a:gd name="T9" fmla="*/ 10 h 183"/>
                  <a:gd name="T10" fmla="*/ 175 w 185"/>
                  <a:gd name="T11" fmla="*/ 139 h 183"/>
                  <a:gd name="T12" fmla="*/ 175 w 185"/>
                  <a:gd name="T13" fmla="*/ 175 h 183"/>
                  <a:gd name="T14" fmla="*/ 157 w 185"/>
                  <a:gd name="T15" fmla="*/ 183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5" h="183">
                    <a:moveTo>
                      <a:pt x="157" y="183"/>
                    </a:moveTo>
                    <a:cubicBezTo>
                      <a:pt x="150" y="183"/>
                      <a:pt x="143" y="180"/>
                      <a:pt x="138" y="175"/>
                    </a:cubicBezTo>
                    <a:cubicBezTo>
                      <a:pt x="10" y="47"/>
                      <a:pt x="10" y="47"/>
                      <a:pt x="10" y="47"/>
                    </a:cubicBezTo>
                    <a:cubicBezTo>
                      <a:pt x="0" y="37"/>
                      <a:pt x="0" y="20"/>
                      <a:pt x="10" y="10"/>
                    </a:cubicBezTo>
                    <a:cubicBezTo>
                      <a:pt x="20" y="0"/>
                      <a:pt x="36" y="0"/>
                      <a:pt x="46" y="10"/>
                    </a:cubicBezTo>
                    <a:cubicBezTo>
                      <a:pt x="175" y="139"/>
                      <a:pt x="175" y="139"/>
                      <a:pt x="175" y="139"/>
                    </a:cubicBezTo>
                    <a:cubicBezTo>
                      <a:pt x="185" y="149"/>
                      <a:pt x="185" y="165"/>
                      <a:pt x="175" y="175"/>
                    </a:cubicBezTo>
                    <a:cubicBezTo>
                      <a:pt x="170" y="180"/>
                      <a:pt x="163" y="183"/>
                      <a:pt x="157" y="1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1790" tIns="20895" rIns="41790" bIns="20895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b-NO" sz="962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Tahoma"/>
                  <a:ea typeface="+mn-ea"/>
                  <a:cs typeface="+mn-cs"/>
                </a:endParaRPr>
              </a:p>
            </p:txBody>
          </p:sp>
          <p:sp>
            <p:nvSpPr>
              <p:cNvPr id="79" name="Freeform 777">
                <a:extLst>
                  <a:ext uri="{FF2B5EF4-FFF2-40B4-BE49-F238E27FC236}">
                    <a16:creationId xmlns:a16="http://schemas.microsoft.com/office/drawing/2014/main" id="{228C16EF-0211-23C1-BA6D-41730AE420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1506" y="5737839"/>
                <a:ext cx="12364" cy="39943"/>
              </a:xfrm>
              <a:custGeom>
                <a:avLst/>
                <a:gdLst>
                  <a:gd name="T0" fmla="*/ 26 w 52"/>
                  <a:gd name="T1" fmla="*/ 169 h 169"/>
                  <a:gd name="T2" fmla="*/ 1 w 52"/>
                  <a:gd name="T3" fmla="*/ 143 h 169"/>
                  <a:gd name="T4" fmla="*/ 0 w 52"/>
                  <a:gd name="T5" fmla="*/ 26 h 169"/>
                  <a:gd name="T6" fmla="*/ 26 w 52"/>
                  <a:gd name="T7" fmla="*/ 0 h 169"/>
                  <a:gd name="T8" fmla="*/ 26 w 52"/>
                  <a:gd name="T9" fmla="*/ 0 h 169"/>
                  <a:gd name="T10" fmla="*/ 52 w 52"/>
                  <a:gd name="T11" fmla="*/ 26 h 169"/>
                  <a:gd name="T12" fmla="*/ 52 w 52"/>
                  <a:gd name="T13" fmla="*/ 143 h 169"/>
                  <a:gd name="T14" fmla="*/ 27 w 52"/>
                  <a:gd name="T15" fmla="*/ 169 h 169"/>
                  <a:gd name="T16" fmla="*/ 26 w 52"/>
                  <a:gd name="T17" fmla="*/ 169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169">
                    <a:moveTo>
                      <a:pt x="26" y="169"/>
                    </a:moveTo>
                    <a:cubicBezTo>
                      <a:pt x="12" y="169"/>
                      <a:pt x="1" y="158"/>
                      <a:pt x="1" y="143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2"/>
                      <a:pt x="12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40" y="0"/>
                      <a:pt x="52" y="11"/>
                      <a:pt x="52" y="26"/>
                    </a:cubicBezTo>
                    <a:cubicBezTo>
                      <a:pt x="52" y="143"/>
                      <a:pt x="52" y="143"/>
                      <a:pt x="52" y="143"/>
                    </a:cubicBezTo>
                    <a:cubicBezTo>
                      <a:pt x="52" y="158"/>
                      <a:pt x="41" y="169"/>
                      <a:pt x="27" y="169"/>
                    </a:cubicBezTo>
                    <a:cubicBezTo>
                      <a:pt x="27" y="169"/>
                      <a:pt x="26" y="169"/>
                      <a:pt x="26" y="16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1790" tIns="20895" rIns="41790" bIns="20895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b-NO" sz="962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Tahoma"/>
                  <a:ea typeface="+mn-ea"/>
                  <a:cs typeface="+mn-cs"/>
                </a:endParaRPr>
              </a:p>
            </p:txBody>
          </p:sp>
          <p:sp>
            <p:nvSpPr>
              <p:cNvPr id="80" name="Freeform 778">
                <a:extLst>
                  <a:ext uri="{FF2B5EF4-FFF2-40B4-BE49-F238E27FC236}">
                    <a16:creationId xmlns:a16="http://schemas.microsoft.com/office/drawing/2014/main" id="{EBF6DD77-17B4-8766-28D6-363E6ABA70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30008" y="5696945"/>
                <a:ext cx="36139" cy="23776"/>
              </a:xfrm>
              <a:custGeom>
                <a:avLst/>
                <a:gdLst>
                  <a:gd name="T0" fmla="*/ 29 w 155"/>
                  <a:gd name="T1" fmla="*/ 100 h 100"/>
                  <a:gd name="T2" fmla="*/ 6 w 155"/>
                  <a:gd name="T3" fmla="*/ 86 h 100"/>
                  <a:gd name="T4" fmla="*/ 18 w 155"/>
                  <a:gd name="T5" fmla="*/ 51 h 100"/>
                  <a:gd name="T6" fmla="*/ 114 w 155"/>
                  <a:gd name="T7" fmla="*/ 6 h 100"/>
                  <a:gd name="T8" fmla="*/ 149 w 155"/>
                  <a:gd name="T9" fmla="*/ 18 h 100"/>
                  <a:gd name="T10" fmla="*/ 137 w 155"/>
                  <a:gd name="T11" fmla="*/ 52 h 100"/>
                  <a:gd name="T12" fmla="*/ 40 w 155"/>
                  <a:gd name="T13" fmla="*/ 98 h 100"/>
                  <a:gd name="T14" fmla="*/ 29 w 155"/>
                  <a:gd name="T15" fmla="*/ 10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5" h="100">
                    <a:moveTo>
                      <a:pt x="29" y="100"/>
                    </a:moveTo>
                    <a:cubicBezTo>
                      <a:pt x="20" y="100"/>
                      <a:pt x="10" y="95"/>
                      <a:pt x="6" y="86"/>
                    </a:cubicBezTo>
                    <a:cubicBezTo>
                      <a:pt x="0" y="73"/>
                      <a:pt x="5" y="57"/>
                      <a:pt x="18" y="51"/>
                    </a:cubicBezTo>
                    <a:cubicBezTo>
                      <a:pt x="114" y="6"/>
                      <a:pt x="114" y="6"/>
                      <a:pt x="114" y="6"/>
                    </a:cubicBezTo>
                    <a:cubicBezTo>
                      <a:pt x="127" y="0"/>
                      <a:pt x="143" y="5"/>
                      <a:pt x="149" y="18"/>
                    </a:cubicBezTo>
                    <a:cubicBezTo>
                      <a:pt x="155" y="31"/>
                      <a:pt x="149" y="46"/>
                      <a:pt x="137" y="52"/>
                    </a:cubicBezTo>
                    <a:cubicBezTo>
                      <a:pt x="40" y="98"/>
                      <a:pt x="40" y="98"/>
                      <a:pt x="40" y="98"/>
                    </a:cubicBezTo>
                    <a:cubicBezTo>
                      <a:pt x="37" y="100"/>
                      <a:pt x="33" y="100"/>
                      <a:pt x="29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1790" tIns="20895" rIns="41790" bIns="20895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b-NO" sz="962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Tahoma"/>
                  <a:ea typeface="+mn-ea"/>
                  <a:cs typeface="+mn-cs"/>
                </a:endParaRPr>
              </a:p>
            </p:txBody>
          </p:sp>
          <p:sp>
            <p:nvSpPr>
              <p:cNvPr id="81" name="Freeform 779">
                <a:extLst>
                  <a:ext uri="{FF2B5EF4-FFF2-40B4-BE49-F238E27FC236}">
                    <a16:creationId xmlns:a16="http://schemas.microsoft.com/office/drawing/2014/main" id="{35775FB4-E692-E791-36FC-CD2E026525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2832" y="5776831"/>
                <a:ext cx="12364" cy="33286"/>
              </a:xfrm>
              <a:custGeom>
                <a:avLst/>
                <a:gdLst>
                  <a:gd name="T0" fmla="*/ 26 w 52"/>
                  <a:gd name="T1" fmla="*/ 140 h 140"/>
                  <a:gd name="T2" fmla="*/ 0 w 52"/>
                  <a:gd name="T3" fmla="*/ 114 h 140"/>
                  <a:gd name="T4" fmla="*/ 0 w 52"/>
                  <a:gd name="T5" fmla="*/ 25 h 140"/>
                  <a:gd name="T6" fmla="*/ 26 w 52"/>
                  <a:gd name="T7" fmla="*/ 0 h 140"/>
                  <a:gd name="T8" fmla="*/ 52 w 52"/>
                  <a:gd name="T9" fmla="*/ 25 h 140"/>
                  <a:gd name="T10" fmla="*/ 52 w 52"/>
                  <a:gd name="T11" fmla="*/ 114 h 140"/>
                  <a:gd name="T12" fmla="*/ 26 w 52"/>
                  <a:gd name="T13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140">
                    <a:moveTo>
                      <a:pt x="26" y="140"/>
                    </a:moveTo>
                    <a:cubicBezTo>
                      <a:pt x="12" y="140"/>
                      <a:pt x="0" y="128"/>
                      <a:pt x="0" y="114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11"/>
                      <a:pt x="12" y="0"/>
                      <a:pt x="26" y="0"/>
                    </a:cubicBezTo>
                    <a:cubicBezTo>
                      <a:pt x="40" y="0"/>
                      <a:pt x="52" y="11"/>
                      <a:pt x="52" y="25"/>
                    </a:cubicBezTo>
                    <a:cubicBezTo>
                      <a:pt x="52" y="114"/>
                      <a:pt x="52" y="114"/>
                      <a:pt x="52" y="114"/>
                    </a:cubicBezTo>
                    <a:cubicBezTo>
                      <a:pt x="52" y="128"/>
                      <a:pt x="40" y="140"/>
                      <a:pt x="26" y="1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1790" tIns="20895" rIns="41790" bIns="20895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b-NO" sz="962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Tahoma"/>
                  <a:ea typeface="+mn-ea"/>
                  <a:cs typeface="+mn-cs"/>
                </a:endParaRPr>
              </a:p>
            </p:txBody>
          </p:sp>
          <p:sp>
            <p:nvSpPr>
              <p:cNvPr id="82" name="Freeform 780">
                <a:extLst>
                  <a:ext uri="{FF2B5EF4-FFF2-40B4-BE49-F238E27FC236}">
                    <a16:creationId xmlns:a16="http://schemas.microsoft.com/office/drawing/2014/main" id="{E92A1169-BEB8-FBAA-4A88-4BF0899411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4187" y="5719770"/>
                <a:ext cx="35188" cy="35188"/>
              </a:xfrm>
              <a:custGeom>
                <a:avLst/>
                <a:gdLst>
                  <a:gd name="T0" fmla="*/ 40 w 150"/>
                  <a:gd name="T1" fmla="*/ 146 h 146"/>
                  <a:gd name="T2" fmla="*/ 17 w 150"/>
                  <a:gd name="T3" fmla="*/ 133 h 146"/>
                  <a:gd name="T4" fmla="*/ 28 w 150"/>
                  <a:gd name="T5" fmla="*/ 98 h 146"/>
                  <a:gd name="T6" fmla="*/ 66 w 150"/>
                  <a:gd name="T7" fmla="*/ 76 h 146"/>
                  <a:gd name="T8" fmla="*/ 18 w 150"/>
                  <a:gd name="T9" fmla="*/ 53 h 146"/>
                  <a:gd name="T10" fmla="*/ 6 w 150"/>
                  <a:gd name="T11" fmla="*/ 19 h 146"/>
                  <a:gd name="T12" fmla="*/ 40 w 150"/>
                  <a:gd name="T13" fmla="*/ 7 h 146"/>
                  <a:gd name="T14" fmla="*/ 135 w 150"/>
                  <a:gd name="T15" fmla="*/ 51 h 146"/>
                  <a:gd name="T16" fmla="*/ 149 w 150"/>
                  <a:gd name="T17" fmla="*/ 74 h 146"/>
                  <a:gd name="T18" fmla="*/ 136 w 150"/>
                  <a:gd name="T19" fmla="*/ 98 h 146"/>
                  <a:gd name="T20" fmla="*/ 52 w 150"/>
                  <a:gd name="T21" fmla="*/ 143 h 146"/>
                  <a:gd name="T22" fmla="*/ 40 w 150"/>
                  <a:gd name="T23" fmla="*/ 146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0" h="146">
                    <a:moveTo>
                      <a:pt x="40" y="146"/>
                    </a:moveTo>
                    <a:cubicBezTo>
                      <a:pt x="31" y="146"/>
                      <a:pt x="22" y="141"/>
                      <a:pt x="17" y="133"/>
                    </a:cubicBezTo>
                    <a:cubicBezTo>
                      <a:pt x="10" y="120"/>
                      <a:pt x="15" y="105"/>
                      <a:pt x="28" y="98"/>
                    </a:cubicBezTo>
                    <a:cubicBezTo>
                      <a:pt x="66" y="76"/>
                      <a:pt x="66" y="76"/>
                      <a:pt x="66" y="76"/>
                    </a:cubicBezTo>
                    <a:cubicBezTo>
                      <a:pt x="18" y="53"/>
                      <a:pt x="18" y="53"/>
                      <a:pt x="18" y="53"/>
                    </a:cubicBezTo>
                    <a:cubicBezTo>
                      <a:pt x="5" y="47"/>
                      <a:pt x="0" y="32"/>
                      <a:pt x="6" y="19"/>
                    </a:cubicBezTo>
                    <a:cubicBezTo>
                      <a:pt x="12" y="6"/>
                      <a:pt x="27" y="0"/>
                      <a:pt x="40" y="7"/>
                    </a:cubicBezTo>
                    <a:cubicBezTo>
                      <a:pt x="135" y="51"/>
                      <a:pt x="135" y="51"/>
                      <a:pt x="135" y="51"/>
                    </a:cubicBezTo>
                    <a:cubicBezTo>
                      <a:pt x="143" y="56"/>
                      <a:pt x="149" y="64"/>
                      <a:pt x="149" y="74"/>
                    </a:cubicBezTo>
                    <a:cubicBezTo>
                      <a:pt x="150" y="84"/>
                      <a:pt x="144" y="93"/>
                      <a:pt x="136" y="98"/>
                    </a:cubicBezTo>
                    <a:cubicBezTo>
                      <a:pt x="52" y="143"/>
                      <a:pt x="52" y="143"/>
                      <a:pt x="52" y="143"/>
                    </a:cubicBezTo>
                    <a:cubicBezTo>
                      <a:pt x="48" y="145"/>
                      <a:pt x="44" y="146"/>
                      <a:pt x="40" y="1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1790" tIns="20895" rIns="41790" bIns="20895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b-NO" sz="962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Tahoma"/>
                  <a:ea typeface="+mn-ea"/>
                  <a:cs typeface="+mn-cs"/>
                </a:endParaRPr>
              </a:p>
            </p:txBody>
          </p:sp>
          <p:sp>
            <p:nvSpPr>
              <p:cNvPr id="83" name="Freeform 781">
                <a:extLst>
                  <a:ext uri="{FF2B5EF4-FFF2-40B4-BE49-F238E27FC236}">
                    <a16:creationId xmlns:a16="http://schemas.microsoft.com/office/drawing/2014/main" id="{6DEEBC96-9D16-F9FB-F39F-A27181C1A7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2746" y="5800606"/>
                <a:ext cx="27580" cy="42796"/>
              </a:xfrm>
              <a:custGeom>
                <a:avLst/>
                <a:gdLst>
                  <a:gd name="T0" fmla="*/ 29 w 117"/>
                  <a:gd name="T1" fmla="*/ 183 h 183"/>
                  <a:gd name="T2" fmla="*/ 7 w 117"/>
                  <a:gd name="T3" fmla="*/ 171 h 183"/>
                  <a:gd name="T4" fmla="*/ 15 w 117"/>
                  <a:gd name="T5" fmla="*/ 135 h 183"/>
                  <a:gd name="T6" fmla="*/ 66 w 117"/>
                  <a:gd name="T7" fmla="*/ 103 h 183"/>
                  <a:gd name="T8" fmla="*/ 66 w 117"/>
                  <a:gd name="T9" fmla="*/ 25 h 183"/>
                  <a:gd name="T10" fmla="*/ 91 w 117"/>
                  <a:gd name="T11" fmla="*/ 0 h 183"/>
                  <a:gd name="T12" fmla="*/ 117 w 117"/>
                  <a:gd name="T13" fmla="*/ 25 h 183"/>
                  <a:gd name="T14" fmla="*/ 117 w 117"/>
                  <a:gd name="T15" fmla="*/ 117 h 183"/>
                  <a:gd name="T16" fmla="*/ 106 w 117"/>
                  <a:gd name="T17" fmla="*/ 138 h 183"/>
                  <a:gd name="T18" fmla="*/ 43 w 117"/>
                  <a:gd name="T19" fmla="*/ 179 h 183"/>
                  <a:gd name="T20" fmla="*/ 29 w 117"/>
                  <a:gd name="T21" fmla="*/ 183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7" h="183">
                    <a:moveTo>
                      <a:pt x="29" y="183"/>
                    </a:moveTo>
                    <a:cubicBezTo>
                      <a:pt x="21" y="183"/>
                      <a:pt x="12" y="179"/>
                      <a:pt x="7" y="171"/>
                    </a:cubicBezTo>
                    <a:cubicBezTo>
                      <a:pt x="0" y="159"/>
                      <a:pt x="3" y="143"/>
                      <a:pt x="15" y="135"/>
                    </a:cubicBezTo>
                    <a:cubicBezTo>
                      <a:pt x="66" y="103"/>
                      <a:pt x="66" y="103"/>
                      <a:pt x="66" y="103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66" y="11"/>
                      <a:pt x="77" y="0"/>
                      <a:pt x="91" y="0"/>
                    </a:cubicBezTo>
                    <a:cubicBezTo>
                      <a:pt x="106" y="0"/>
                      <a:pt x="117" y="11"/>
                      <a:pt x="117" y="25"/>
                    </a:cubicBezTo>
                    <a:cubicBezTo>
                      <a:pt x="117" y="117"/>
                      <a:pt x="117" y="117"/>
                      <a:pt x="117" y="117"/>
                    </a:cubicBezTo>
                    <a:cubicBezTo>
                      <a:pt x="117" y="125"/>
                      <a:pt x="113" y="134"/>
                      <a:pt x="106" y="138"/>
                    </a:cubicBezTo>
                    <a:cubicBezTo>
                      <a:pt x="43" y="179"/>
                      <a:pt x="43" y="179"/>
                      <a:pt x="43" y="179"/>
                    </a:cubicBezTo>
                    <a:cubicBezTo>
                      <a:pt x="39" y="182"/>
                      <a:pt x="34" y="183"/>
                      <a:pt x="29" y="18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1790" tIns="20895" rIns="41790" bIns="20895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b-NO" sz="962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Tahoma"/>
                  <a:ea typeface="+mn-ea"/>
                  <a:cs typeface="+mn-cs"/>
                </a:endParaRPr>
              </a:p>
            </p:txBody>
          </p:sp>
          <p:sp>
            <p:nvSpPr>
              <p:cNvPr id="84" name="Freeform 782">
                <a:extLst>
                  <a:ext uri="{FF2B5EF4-FFF2-40B4-BE49-F238E27FC236}">
                    <a16:creationId xmlns:a16="http://schemas.microsoft.com/office/drawing/2014/main" id="{0F30A5D2-6A50-4BC0-FE07-ED3B58EC6D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7962" y="5734986"/>
                <a:ext cx="12364" cy="41845"/>
              </a:xfrm>
              <a:custGeom>
                <a:avLst/>
                <a:gdLst>
                  <a:gd name="T0" fmla="*/ 25 w 51"/>
                  <a:gd name="T1" fmla="*/ 178 h 178"/>
                  <a:gd name="T2" fmla="*/ 0 w 51"/>
                  <a:gd name="T3" fmla="*/ 152 h 178"/>
                  <a:gd name="T4" fmla="*/ 0 w 51"/>
                  <a:gd name="T5" fmla="*/ 26 h 178"/>
                  <a:gd name="T6" fmla="*/ 25 w 51"/>
                  <a:gd name="T7" fmla="*/ 0 h 178"/>
                  <a:gd name="T8" fmla="*/ 51 w 51"/>
                  <a:gd name="T9" fmla="*/ 26 h 178"/>
                  <a:gd name="T10" fmla="*/ 51 w 51"/>
                  <a:gd name="T11" fmla="*/ 152 h 178"/>
                  <a:gd name="T12" fmla="*/ 25 w 51"/>
                  <a:gd name="T13" fmla="*/ 178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" h="178">
                    <a:moveTo>
                      <a:pt x="25" y="178"/>
                    </a:moveTo>
                    <a:cubicBezTo>
                      <a:pt x="11" y="178"/>
                      <a:pt x="0" y="166"/>
                      <a:pt x="0" y="152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2"/>
                      <a:pt x="11" y="0"/>
                      <a:pt x="25" y="0"/>
                    </a:cubicBezTo>
                    <a:cubicBezTo>
                      <a:pt x="40" y="0"/>
                      <a:pt x="51" y="12"/>
                      <a:pt x="51" y="26"/>
                    </a:cubicBezTo>
                    <a:cubicBezTo>
                      <a:pt x="51" y="152"/>
                      <a:pt x="51" y="152"/>
                      <a:pt x="51" y="152"/>
                    </a:cubicBezTo>
                    <a:cubicBezTo>
                      <a:pt x="51" y="166"/>
                      <a:pt x="40" y="178"/>
                      <a:pt x="25" y="1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1790" tIns="20895" rIns="41790" bIns="20895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b-NO" sz="962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Tahoma"/>
                  <a:ea typeface="+mn-ea"/>
                  <a:cs typeface="+mn-cs"/>
                </a:endParaRPr>
              </a:p>
            </p:txBody>
          </p:sp>
          <p:sp>
            <p:nvSpPr>
              <p:cNvPr id="85" name="Freeform 783">
                <a:extLst>
                  <a:ext uri="{FF2B5EF4-FFF2-40B4-BE49-F238E27FC236}">
                    <a16:creationId xmlns:a16="http://schemas.microsoft.com/office/drawing/2014/main" id="{D76CA794-1A75-2F66-0D34-EDFF13D309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4734" y="5696945"/>
                <a:ext cx="36139" cy="21874"/>
              </a:xfrm>
              <a:custGeom>
                <a:avLst/>
                <a:gdLst>
                  <a:gd name="T0" fmla="*/ 121 w 150"/>
                  <a:gd name="T1" fmla="*/ 93 h 93"/>
                  <a:gd name="T2" fmla="*/ 111 w 150"/>
                  <a:gd name="T3" fmla="*/ 91 h 93"/>
                  <a:gd name="T4" fmla="*/ 19 w 150"/>
                  <a:gd name="T5" fmla="*/ 53 h 93"/>
                  <a:gd name="T6" fmla="*/ 6 w 150"/>
                  <a:gd name="T7" fmla="*/ 19 h 93"/>
                  <a:gd name="T8" fmla="*/ 39 w 150"/>
                  <a:gd name="T9" fmla="*/ 5 h 93"/>
                  <a:gd name="T10" fmla="*/ 131 w 150"/>
                  <a:gd name="T11" fmla="*/ 44 h 93"/>
                  <a:gd name="T12" fmla="*/ 145 w 150"/>
                  <a:gd name="T13" fmla="*/ 78 h 93"/>
                  <a:gd name="T14" fmla="*/ 121 w 150"/>
                  <a:gd name="T15" fmla="*/ 93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0" h="93">
                    <a:moveTo>
                      <a:pt x="121" y="93"/>
                    </a:moveTo>
                    <a:cubicBezTo>
                      <a:pt x="118" y="93"/>
                      <a:pt x="114" y="93"/>
                      <a:pt x="111" y="91"/>
                    </a:cubicBezTo>
                    <a:cubicBezTo>
                      <a:pt x="19" y="53"/>
                      <a:pt x="19" y="53"/>
                      <a:pt x="19" y="53"/>
                    </a:cubicBezTo>
                    <a:cubicBezTo>
                      <a:pt x="6" y="47"/>
                      <a:pt x="0" y="32"/>
                      <a:pt x="6" y="19"/>
                    </a:cubicBezTo>
                    <a:cubicBezTo>
                      <a:pt x="11" y="6"/>
                      <a:pt x="26" y="0"/>
                      <a:pt x="39" y="5"/>
                    </a:cubicBezTo>
                    <a:cubicBezTo>
                      <a:pt x="131" y="44"/>
                      <a:pt x="131" y="44"/>
                      <a:pt x="131" y="44"/>
                    </a:cubicBezTo>
                    <a:cubicBezTo>
                      <a:pt x="144" y="49"/>
                      <a:pt x="150" y="64"/>
                      <a:pt x="145" y="78"/>
                    </a:cubicBezTo>
                    <a:cubicBezTo>
                      <a:pt x="141" y="87"/>
                      <a:pt x="131" y="93"/>
                      <a:pt x="121" y="9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1790" tIns="20895" rIns="41790" bIns="20895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b-NO" sz="962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Tahoma"/>
                  <a:ea typeface="+mn-ea"/>
                  <a:cs typeface="+mn-cs"/>
                </a:endParaRPr>
              </a:p>
            </p:txBody>
          </p:sp>
          <p:sp>
            <p:nvSpPr>
              <p:cNvPr id="86" name="Freeform 784">
                <a:extLst>
                  <a:ext uri="{FF2B5EF4-FFF2-40B4-BE49-F238E27FC236}">
                    <a16:creationId xmlns:a16="http://schemas.microsoft.com/office/drawing/2014/main" id="{4D884A62-763C-EE45-64DA-CF8D6DC449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2457" y="5722623"/>
                <a:ext cx="39943" cy="38992"/>
              </a:xfrm>
              <a:custGeom>
                <a:avLst/>
                <a:gdLst>
                  <a:gd name="T0" fmla="*/ 139 w 168"/>
                  <a:gd name="T1" fmla="*/ 164 h 164"/>
                  <a:gd name="T2" fmla="*/ 127 w 168"/>
                  <a:gd name="T3" fmla="*/ 161 h 164"/>
                  <a:gd name="T4" fmla="*/ 14 w 168"/>
                  <a:gd name="T5" fmla="*/ 103 h 164"/>
                  <a:gd name="T6" fmla="*/ 0 w 168"/>
                  <a:gd name="T7" fmla="*/ 80 h 164"/>
                  <a:gd name="T8" fmla="*/ 14 w 168"/>
                  <a:gd name="T9" fmla="*/ 57 h 164"/>
                  <a:gd name="T10" fmla="*/ 113 w 168"/>
                  <a:gd name="T11" fmla="*/ 6 h 164"/>
                  <a:gd name="T12" fmla="*/ 148 w 168"/>
                  <a:gd name="T13" fmla="*/ 18 h 164"/>
                  <a:gd name="T14" fmla="*/ 137 w 168"/>
                  <a:gd name="T15" fmla="*/ 53 h 164"/>
                  <a:gd name="T16" fmla="*/ 82 w 168"/>
                  <a:gd name="T17" fmla="*/ 80 h 164"/>
                  <a:gd name="T18" fmla="*/ 150 w 168"/>
                  <a:gd name="T19" fmla="*/ 115 h 164"/>
                  <a:gd name="T20" fmla="*/ 162 w 168"/>
                  <a:gd name="T21" fmla="*/ 150 h 164"/>
                  <a:gd name="T22" fmla="*/ 139 w 168"/>
                  <a:gd name="T23" fmla="*/ 164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68" h="164">
                    <a:moveTo>
                      <a:pt x="139" y="164"/>
                    </a:moveTo>
                    <a:cubicBezTo>
                      <a:pt x="135" y="164"/>
                      <a:pt x="131" y="163"/>
                      <a:pt x="127" y="161"/>
                    </a:cubicBezTo>
                    <a:cubicBezTo>
                      <a:pt x="14" y="103"/>
                      <a:pt x="14" y="103"/>
                      <a:pt x="14" y="103"/>
                    </a:cubicBezTo>
                    <a:cubicBezTo>
                      <a:pt x="5" y="99"/>
                      <a:pt x="0" y="90"/>
                      <a:pt x="0" y="80"/>
                    </a:cubicBezTo>
                    <a:cubicBezTo>
                      <a:pt x="0" y="70"/>
                      <a:pt x="5" y="62"/>
                      <a:pt x="14" y="57"/>
                    </a:cubicBezTo>
                    <a:cubicBezTo>
                      <a:pt x="113" y="6"/>
                      <a:pt x="113" y="6"/>
                      <a:pt x="113" y="6"/>
                    </a:cubicBezTo>
                    <a:cubicBezTo>
                      <a:pt x="126" y="0"/>
                      <a:pt x="141" y="5"/>
                      <a:pt x="148" y="18"/>
                    </a:cubicBezTo>
                    <a:cubicBezTo>
                      <a:pt x="154" y="31"/>
                      <a:pt x="149" y="46"/>
                      <a:pt x="137" y="53"/>
                    </a:cubicBezTo>
                    <a:cubicBezTo>
                      <a:pt x="82" y="80"/>
                      <a:pt x="82" y="80"/>
                      <a:pt x="82" y="80"/>
                    </a:cubicBezTo>
                    <a:cubicBezTo>
                      <a:pt x="150" y="115"/>
                      <a:pt x="150" y="115"/>
                      <a:pt x="150" y="115"/>
                    </a:cubicBezTo>
                    <a:cubicBezTo>
                      <a:pt x="163" y="121"/>
                      <a:pt x="168" y="137"/>
                      <a:pt x="162" y="150"/>
                    </a:cubicBezTo>
                    <a:cubicBezTo>
                      <a:pt x="157" y="159"/>
                      <a:pt x="148" y="164"/>
                      <a:pt x="139" y="1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1790" tIns="20895" rIns="41790" bIns="20895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b-NO" sz="962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Tahoma"/>
                  <a:ea typeface="+mn-ea"/>
                  <a:cs typeface="+mn-cs"/>
                </a:endParaRPr>
              </a:p>
            </p:txBody>
          </p:sp>
          <p:sp>
            <p:nvSpPr>
              <p:cNvPr id="87" name="Freeform 785">
                <a:extLst>
                  <a:ext uri="{FF2B5EF4-FFF2-40B4-BE49-F238E27FC236}">
                    <a16:creationId xmlns:a16="http://schemas.microsoft.com/office/drawing/2014/main" id="{6F36682E-4AB7-D740-0764-72E7282C00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7155" y="5850059"/>
                <a:ext cx="68473" cy="29482"/>
              </a:xfrm>
              <a:custGeom>
                <a:avLst/>
                <a:gdLst>
                  <a:gd name="T0" fmla="*/ 132 w 285"/>
                  <a:gd name="T1" fmla="*/ 123 h 123"/>
                  <a:gd name="T2" fmla="*/ 119 w 285"/>
                  <a:gd name="T3" fmla="*/ 119 h 123"/>
                  <a:gd name="T4" fmla="*/ 16 w 285"/>
                  <a:gd name="T5" fmla="*/ 59 h 123"/>
                  <a:gd name="T6" fmla="*/ 7 w 285"/>
                  <a:gd name="T7" fmla="*/ 23 h 123"/>
                  <a:gd name="T8" fmla="*/ 42 w 285"/>
                  <a:gd name="T9" fmla="*/ 14 h 123"/>
                  <a:gd name="T10" fmla="*/ 133 w 285"/>
                  <a:gd name="T11" fmla="*/ 67 h 123"/>
                  <a:gd name="T12" fmla="*/ 243 w 285"/>
                  <a:gd name="T13" fmla="*/ 7 h 123"/>
                  <a:gd name="T14" fmla="*/ 278 w 285"/>
                  <a:gd name="T15" fmla="*/ 17 h 123"/>
                  <a:gd name="T16" fmla="*/ 268 w 285"/>
                  <a:gd name="T17" fmla="*/ 52 h 123"/>
                  <a:gd name="T18" fmla="*/ 144 w 285"/>
                  <a:gd name="T19" fmla="*/ 120 h 123"/>
                  <a:gd name="T20" fmla="*/ 132 w 285"/>
                  <a:gd name="T21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85" h="123">
                    <a:moveTo>
                      <a:pt x="132" y="123"/>
                    </a:moveTo>
                    <a:cubicBezTo>
                      <a:pt x="127" y="123"/>
                      <a:pt x="123" y="122"/>
                      <a:pt x="119" y="119"/>
                    </a:cubicBezTo>
                    <a:cubicBezTo>
                      <a:pt x="16" y="59"/>
                      <a:pt x="16" y="59"/>
                      <a:pt x="16" y="59"/>
                    </a:cubicBezTo>
                    <a:cubicBezTo>
                      <a:pt x="4" y="51"/>
                      <a:pt x="0" y="35"/>
                      <a:pt x="7" y="23"/>
                    </a:cubicBezTo>
                    <a:cubicBezTo>
                      <a:pt x="14" y="11"/>
                      <a:pt x="30" y="7"/>
                      <a:pt x="42" y="14"/>
                    </a:cubicBezTo>
                    <a:cubicBezTo>
                      <a:pt x="133" y="67"/>
                      <a:pt x="133" y="67"/>
                      <a:pt x="133" y="67"/>
                    </a:cubicBezTo>
                    <a:cubicBezTo>
                      <a:pt x="243" y="7"/>
                      <a:pt x="243" y="7"/>
                      <a:pt x="243" y="7"/>
                    </a:cubicBezTo>
                    <a:cubicBezTo>
                      <a:pt x="255" y="0"/>
                      <a:pt x="271" y="5"/>
                      <a:pt x="278" y="17"/>
                    </a:cubicBezTo>
                    <a:cubicBezTo>
                      <a:pt x="285" y="30"/>
                      <a:pt x="280" y="46"/>
                      <a:pt x="268" y="52"/>
                    </a:cubicBezTo>
                    <a:cubicBezTo>
                      <a:pt x="144" y="120"/>
                      <a:pt x="144" y="120"/>
                      <a:pt x="144" y="120"/>
                    </a:cubicBezTo>
                    <a:cubicBezTo>
                      <a:pt x="141" y="122"/>
                      <a:pt x="136" y="123"/>
                      <a:pt x="132" y="1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1790" tIns="20895" rIns="41790" bIns="20895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b-NO" sz="962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Tahoma"/>
                  <a:ea typeface="+mn-ea"/>
                  <a:cs typeface="+mn-cs"/>
                </a:endParaRPr>
              </a:p>
            </p:txBody>
          </p:sp>
          <p:sp>
            <p:nvSpPr>
              <p:cNvPr id="88" name="Freeform 786">
                <a:extLst>
                  <a:ext uri="{FF2B5EF4-FFF2-40B4-BE49-F238E27FC236}">
                    <a16:creationId xmlns:a16="http://schemas.microsoft.com/office/drawing/2014/main" id="{CA159C39-06BC-F346-091B-A0DE7E5165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1506" y="5792047"/>
                <a:ext cx="32335" cy="55159"/>
              </a:xfrm>
              <a:custGeom>
                <a:avLst/>
                <a:gdLst>
                  <a:gd name="T0" fmla="*/ 109 w 138"/>
                  <a:gd name="T1" fmla="*/ 231 h 231"/>
                  <a:gd name="T2" fmla="*/ 94 w 138"/>
                  <a:gd name="T3" fmla="*/ 227 h 231"/>
                  <a:gd name="T4" fmla="*/ 11 w 138"/>
                  <a:gd name="T5" fmla="*/ 170 h 231"/>
                  <a:gd name="T6" fmla="*/ 0 w 138"/>
                  <a:gd name="T7" fmla="*/ 148 h 231"/>
                  <a:gd name="T8" fmla="*/ 0 w 138"/>
                  <a:gd name="T9" fmla="*/ 26 h 231"/>
                  <a:gd name="T10" fmla="*/ 26 w 138"/>
                  <a:gd name="T11" fmla="*/ 0 h 231"/>
                  <a:gd name="T12" fmla="*/ 26 w 138"/>
                  <a:gd name="T13" fmla="*/ 0 h 231"/>
                  <a:gd name="T14" fmla="*/ 52 w 138"/>
                  <a:gd name="T15" fmla="*/ 26 h 231"/>
                  <a:gd name="T16" fmla="*/ 52 w 138"/>
                  <a:gd name="T17" fmla="*/ 135 h 231"/>
                  <a:gd name="T18" fmla="*/ 124 w 138"/>
                  <a:gd name="T19" fmla="*/ 184 h 231"/>
                  <a:gd name="T20" fmla="*/ 130 w 138"/>
                  <a:gd name="T21" fmla="*/ 220 h 231"/>
                  <a:gd name="T22" fmla="*/ 109 w 138"/>
                  <a:gd name="T23" fmla="*/ 231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8" h="231">
                    <a:moveTo>
                      <a:pt x="109" y="231"/>
                    </a:moveTo>
                    <a:cubicBezTo>
                      <a:pt x="104" y="231"/>
                      <a:pt x="99" y="230"/>
                      <a:pt x="94" y="227"/>
                    </a:cubicBezTo>
                    <a:cubicBezTo>
                      <a:pt x="11" y="170"/>
                      <a:pt x="11" y="170"/>
                      <a:pt x="11" y="170"/>
                    </a:cubicBezTo>
                    <a:cubicBezTo>
                      <a:pt x="4" y="165"/>
                      <a:pt x="0" y="157"/>
                      <a:pt x="0" y="148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2"/>
                      <a:pt x="11" y="0"/>
                      <a:pt x="2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40" y="0"/>
                      <a:pt x="51" y="12"/>
                      <a:pt x="52" y="26"/>
                    </a:cubicBezTo>
                    <a:cubicBezTo>
                      <a:pt x="52" y="135"/>
                      <a:pt x="52" y="135"/>
                      <a:pt x="52" y="135"/>
                    </a:cubicBezTo>
                    <a:cubicBezTo>
                      <a:pt x="124" y="184"/>
                      <a:pt x="124" y="184"/>
                      <a:pt x="124" y="184"/>
                    </a:cubicBezTo>
                    <a:cubicBezTo>
                      <a:pt x="135" y="192"/>
                      <a:pt x="138" y="208"/>
                      <a:pt x="130" y="220"/>
                    </a:cubicBezTo>
                    <a:cubicBezTo>
                      <a:pt x="125" y="227"/>
                      <a:pt x="117" y="231"/>
                      <a:pt x="109" y="2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1790" tIns="20895" rIns="41790" bIns="20895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b-NO" sz="962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Tahoma"/>
                  <a:ea typeface="+mn-ea"/>
                  <a:cs typeface="+mn-cs"/>
                </a:endParaRPr>
              </a:p>
            </p:txBody>
          </p:sp>
          <p:sp>
            <p:nvSpPr>
              <p:cNvPr id="89" name="Freeform 787">
                <a:extLst>
                  <a:ext uri="{FF2B5EF4-FFF2-40B4-BE49-F238E27FC236}">
                    <a16:creationId xmlns:a16="http://schemas.microsoft.com/office/drawing/2014/main" id="{2B7EB23E-4B0E-B329-CADD-C03ED44676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29057" y="5757810"/>
                <a:ext cx="60865" cy="25678"/>
              </a:xfrm>
              <a:custGeom>
                <a:avLst/>
                <a:gdLst>
                  <a:gd name="T0" fmla="*/ 123 w 256"/>
                  <a:gd name="T1" fmla="*/ 111 h 111"/>
                  <a:gd name="T2" fmla="*/ 112 w 256"/>
                  <a:gd name="T3" fmla="*/ 108 h 111"/>
                  <a:gd name="T4" fmla="*/ 17 w 256"/>
                  <a:gd name="T5" fmla="*/ 60 h 111"/>
                  <a:gd name="T6" fmla="*/ 6 w 256"/>
                  <a:gd name="T7" fmla="*/ 25 h 111"/>
                  <a:gd name="T8" fmla="*/ 41 w 256"/>
                  <a:gd name="T9" fmla="*/ 14 h 111"/>
                  <a:gd name="T10" fmla="*/ 123 w 256"/>
                  <a:gd name="T11" fmla="*/ 56 h 111"/>
                  <a:gd name="T12" fmla="*/ 215 w 256"/>
                  <a:gd name="T13" fmla="*/ 7 h 111"/>
                  <a:gd name="T14" fmla="*/ 250 w 256"/>
                  <a:gd name="T15" fmla="*/ 17 h 111"/>
                  <a:gd name="T16" fmla="*/ 239 w 256"/>
                  <a:gd name="T17" fmla="*/ 52 h 111"/>
                  <a:gd name="T18" fmla="*/ 136 w 256"/>
                  <a:gd name="T19" fmla="*/ 108 h 111"/>
                  <a:gd name="T20" fmla="*/ 123 w 256"/>
                  <a:gd name="T21" fmla="*/ 111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6" h="111">
                    <a:moveTo>
                      <a:pt x="123" y="111"/>
                    </a:moveTo>
                    <a:cubicBezTo>
                      <a:pt x="119" y="111"/>
                      <a:pt x="115" y="110"/>
                      <a:pt x="112" y="108"/>
                    </a:cubicBezTo>
                    <a:cubicBezTo>
                      <a:pt x="17" y="60"/>
                      <a:pt x="17" y="60"/>
                      <a:pt x="17" y="60"/>
                    </a:cubicBezTo>
                    <a:cubicBezTo>
                      <a:pt x="5" y="53"/>
                      <a:pt x="0" y="38"/>
                      <a:pt x="6" y="25"/>
                    </a:cubicBezTo>
                    <a:cubicBezTo>
                      <a:pt x="13" y="12"/>
                      <a:pt x="28" y="7"/>
                      <a:pt x="41" y="14"/>
                    </a:cubicBezTo>
                    <a:cubicBezTo>
                      <a:pt x="123" y="56"/>
                      <a:pt x="123" y="56"/>
                      <a:pt x="123" y="56"/>
                    </a:cubicBezTo>
                    <a:cubicBezTo>
                      <a:pt x="215" y="7"/>
                      <a:pt x="215" y="7"/>
                      <a:pt x="215" y="7"/>
                    </a:cubicBezTo>
                    <a:cubicBezTo>
                      <a:pt x="227" y="0"/>
                      <a:pt x="243" y="5"/>
                      <a:pt x="250" y="17"/>
                    </a:cubicBezTo>
                    <a:cubicBezTo>
                      <a:pt x="256" y="30"/>
                      <a:pt x="252" y="46"/>
                      <a:pt x="239" y="52"/>
                    </a:cubicBezTo>
                    <a:cubicBezTo>
                      <a:pt x="136" y="108"/>
                      <a:pt x="136" y="108"/>
                      <a:pt x="136" y="108"/>
                    </a:cubicBezTo>
                    <a:cubicBezTo>
                      <a:pt x="132" y="110"/>
                      <a:pt x="128" y="111"/>
                      <a:pt x="123" y="1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1790" tIns="20895" rIns="41790" bIns="20895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b-NO" sz="962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Tahoma"/>
                  <a:ea typeface="+mn-ea"/>
                  <a:cs typeface="+mn-cs"/>
                </a:endParaRPr>
              </a:p>
            </p:txBody>
          </p:sp>
          <p:sp>
            <p:nvSpPr>
              <p:cNvPr id="90" name="Freeform 789">
                <a:extLst>
                  <a:ext uri="{FF2B5EF4-FFF2-40B4-BE49-F238E27FC236}">
                    <a16:creationId xmlns:a16="http://schemas.microsoft.com/office/drawing/2014/main" id="{696872AE-F704-F9D2-C982-56139D13AF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2832" y="5836745"/>
                <a:ext cx="12364" cy="39943"/>
              </a:xfrm>
              <a:custGeom>
                <a:avLst/>
                <a:gdLst>
                  <a:gd name="T0" fmla="*/ 26 w 52"/>
                  <a:gd name="T1" fmla="*/ 166 h 166"/>
                  <a:gd name="T2" fmla="*/ 0 w 52"/>
                  <a:gd name="T3" fmla="*/ 140 h 166"/>
                  <a:gd name="T4" fmla="*/ 0 w 52"/>
                  <a:gd name="T5" fmla="*/ 25 h 166"/>
                  <a:gd name="T6" fmla="*/ 26 w 52"/>
                  <a:gd name="T7" fmla="*/ 0 h 166"/>
                  <a:gd name="T8" fmla="*/ 52 w 52"/>
                  <a:gd name="T9" fmla="*/ 25 h 166"/>
                  <a:gd name="T10" fmla="*/ 52 w 52"/>
                  <a:gd name="T11" fmla="*/ 140 h 166"/>
                  <a:gd name="T12" fmla="*/ 26 w 52"/>
                  <a:gd name="T13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166">
                    <a:moveTo>
                      <a:pt x="26" y="166"/>
                    </a:moveTo>
                    <a:cubicBezTo>
                      <a:pt x="12" y="166"/>
                      <a:pt x="0" y="154"/>
                      <a:pt x="0" y="140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11"/>
                      <a:pt x="12" y="0"/>
                      <a:pt x="26" y="0"/>
                    </a:cubicBezTo>
                    <a:cubicBezTo>
                      <a:pt x="40" y="0"/>
                      <a:pt x="52" y="11"/>
                      <a:pt x="52" y="25"/>
                    </a:cubicBezTo>
                    <a:cubicBezTo>
                      <a:pt x="52" y="140"/>
                      <a:pt x="52" y="140"/>
                      <a:pt x="52" y="140"/>
                    </a:cubicBezTo>
                    <a:cubicBezTo>
                      <a:pt x="52" y="154"/>
                      <a:pt x="40" y="166"/>
                      <a:pt x="26" y="16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41790" tIns="20895" rIns="41790" bIns="20895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b-NO" sz="962" b="0" i="0" u="none" strike="noStrike" kern="1200" cap="none" spc="0" normalizeH="0" baseline="0" noProof="0">
                  <a:ln>
                    <a:noFill/>
                  </a:ln>
                  <a:effectLst/>
                  <a:uLnTx/>
                  <a:uFillTx/>
                  <a:latin typeface="Tahoma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DE91FB18-D282-FC16-D4CF-F5B4971B5E76}"/>
              </a:ext>
            </a:extLst>
          </p:cNvPr>
          <p:cNvGrpSpPr>
            <a:grpSpLocks noChangeAspect="1"/>
          </p:cNvGrpSpPr>
          <p:nvPr/>
        </p:nvGrpSpPr>
        <p:grpSpPr>
          <a:xfrm>
            <a:off x="3395199" y="1884054"/>
            <a:ext cx="337130" cy="385684"/>
            <a:chOff x="13690601" y="885826"/>
            <a:chExt cx="584200" cy="668338"/>
          </a:xfrm>
          <a:solidFill>
            <a:schemeClr val="accent1"/>
          </a:solidFill>
        </p:grpSpPr>
        <p:sp>
          <p:nvSpPr>
            <p:cNvPr id="92" name="Freeform 212">
              <a:extLst>
                <a:ext uri="{FF2B5EF4-FFF2-40B4-BE49-F238E27FC236}">
                  <a16:creationId xmlns:a16="http://schemas.microsoft.com/office/drawing/2014/main" id="{29C08A71-D967-7D44-67DE-700BA37B7D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74764" y="1119188"/>
              <a:ext cx="114300" cy="434975"/>
            </a:xfrm>
            <a:custGeom>
              <a:avLst/>
              <a:gdLst>
                <a:gd name="T0" fmla="*/ 195 w 276"/>
                <a:gd name="T1" fmla="*/ 1048 h 1048"/>
                <a:gd name="T2" fmla="*/ 25 w 276"/>
                <a:gd name="T3" fmla="*/ 1048 h 1048"/>
                <a:gd name="T4" fmla="*/ 0 w 276"/>
                <a:gd name="T5" fmla="*/ 1023 h 1048"/>
                <a:gd name="T6" fmla="*/ 25 w 276"/>
                <a:gd name="T7" fmla="*/ 998 h 1048"/>
                <a:gd name="T8" fmla="*/ 170 w 276"/>
                <a:gd name="T9" fmla="*/ 998 h 1048"/>
                <a:gd name="T10" fmla="*/ 170 w 276"/>
                <a:gd name="T11" fmla="*/ 55 h 1048"/>
                <a:gd name="T12" fmla="*/ 183 w 276"/>
                <a:gd name="T13" fmla="*/ 32 h 1048"/>
                <a:gd name="T14" fmla="*/ 236 w 276"/>
                <a:gd name="T15" fmla="*/ 6 h 1048"/>
                <a:gd name="T16" fmla="*/ 269 w 276"/>
                <a:gd name="T17" fmla="*/ 17 h 1048"/>
                <a:gd name="T18" fmla="*/ 258 w 276"/>
                <a:gd name="T19" fmla="*/ 51 h 1048"/>
                <a:gd name="T20" fmla="*/ 220 w 276"/>
                <a:gd name="T21" fmla="*/ 70 h 1048"/>
                <a:gd name="T22" fmla="*/ 220 w 276"/>
                <a:gd name="T23" fmla="*/ 1023 h 1048"/>
                <a:gd name="T24" fmla="*/ 195 w 276"/>
                <a:gd name="T25" fmla="*/ 1048 h 1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6" h="1048">
                  <a:moveTo>
                    <a:pt x="195" y="1048"/>
                  </a:moveTo>
                  <a:cubicBezTo>
                    <a:pt x="25" y="1048"/>
                    <a:pt x="25" y="1048"/>
                    <a:pt x="25" y="1048"/>
                  </a:cubicBezTo>
                  <a:cubicBezTo>
                    <a:pt x="11" y="1048"/>
                    <a:pt x="0" y="1037"/>
                    <a:pt x="0" y="1023"/>
                  </a:cubicBezTo>
                  <a:cubicBezTo>
                    <a:pt x="0" y="1009"/>
                    <a:pt x="11" y="998"/>
                    <a:pt x="25" y="998"/>
                  </a:cubicBezTo>
                  <a:cubicBezTo>
                    <a:pt x="170" y="998"/>
                    <a:pt x="170" y="998"/>
                    <a:pt x="170" y="998"/>
                  </a:cubicBezTo>
                  <a:cubicBezTo>
                    <a:pt x="170" y="55"/>
                    <a:pt x="170" y="55"/>
                    <a:pt x="170" y="55"/>
                  </a:cubicBezTo>
                  <a:cubicBezTo>
                    <a:pt x="170" y="45"/>
                    <a:pt x="175" y="37"/>
                    <a:pt x="183" y="32"/>
                  </a:cubicBezTo>
                  <a:cubicBezTo>
                    <a:pt x="236" y="6"/>
                    <a:pt x="236" y="6"/>
                    <a:pt x="236" y="6"/>
                  </a:cubicBezTo>
                  <a:cubicBezTo>
                    <a:pt x="248" y="0"/>
                    <a:pt x="263" y="5"/>
                    <a:pt x="269" y="17"/>
                  </a:cubicBezTo>
                  <a:cubicBezTo>
                    <a:pt x="276" y="30"/>
                    <a:pt x="271" y="45"/>
                    <a:pt x="258" y="51"/>
                  </a:cubicBezTo>
                  <a:cubicBezTo>
                    <a:pt x="220" y="70"/>
                    <a:pt x="220" y="70"/>
                    <a:pt x="220" y="70"/>
                  </a:cubicBezTo>
                  <a:cubicBezTo>
                    <a:pt x="220" y="1023"/>
                    <a:pt x="220" y="1023"/>
                    <a:pt x="220" y="1023"/>
                  </a:cubicBezTo>
                  <a:cubicBezTo>
                    <a:pt x="220" y="1037"/>
                    <a:pt x="209" y="1048"/>
                    <a:pt x="195" y="10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93" name="Freeform 213">
              <a:extLst>
                <a:ext uri="{FF2B5EF4-FFF2-40B4-BE49-F238E27FC236}">
                  <a16:creationId xmlns:a16="http://schemas.microsoft.com/office/drawing/2014/main" id="{66661E1E-F076-9E22-4068-D3FE209536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77926" y="1119188"/>
              <a:ext cx="117475" cy="434975"/>
            </a:xfrm>
            <a:custGeom>
              <a:avLst/>
              <a:gdLst>
                <a:gd name="T0" fmla="*/ 257 w 282"/>
                <a:gd name="T1" fmla="*/ 1048 h 1048"/>
                <a:gd name="T2" fmla="*/ 88 w 282"/>
                <a:gd name="T3" fmla="*/ 1048 h 1048"/>
                <a:gd name="T4" fmla="*/ 63 w 282"/>
                <a:gd name="T5" fmla="*/ 1023 h 1048"/>
                <a:gd name="T6" fmla="*/ 63 w 282"/>
                <a:gd name="T7" fmla="*/ 71 h 1048"/>
                <a:gd name="T8" fmla="*/ 18 w 282"/>
                <a:gd name="T9" fmla="*/ 51 h 1048"/>
                <a:gd name="T10" fmla="*/ 5 w 282"/>
                <a:gd name="T11" fmla="*/ 18 h 1048"/>
                <a:gd name="T12" fmla="*/ 38 w 282"/>
                <a:gd name="T13" fmla="*/ 6 h 1048"/>
                <a:gd name="T14" fmla="*/ 98 w 282"/>
                <a:gd name="T15" fmla="*/ 32 h 1048"/>
                <a:gd name="T16" fmla="*/ 113 w 282"/>
                <a:gd name="T17" fmla="*/ 55 h 1048"/>
                <a:gd name="T18" fmla="*/ 113 w 282"/>
                <a:gd name="T19" fmla="*/ 998 h 1048"/>
                <a:gd name="T20" fmla="*/ 232 w 282"/>
                <a:gd name="T21" fmla="*/ 998 h 1048"/>
                <a:gd name="T22" fmla="*/ 232 w 282"/>
                <a:gd name="T23" fmla="*/ 516 h 1048"/>
                <a:gd name="T24" fmla="*/ 257 w 282"/>
                <a:gd name="T25" fmla="*/ 491 h 1048"/>
                <a:gd name="T26" fmla="*/ 282 w 282"/>
                <a:gd name="T27" fmla="*/ 516 h 1048"/>
                <a:gd name="T28" fmla="*/ 282 w 282"/>
                <a:gd name="T29" fmla="*/ 1023 h 1048"/>
                <a:gd name="T30" fmla="*/ 257 w 282"/>
                <a:gd name="T31" fmla="*/ 1048 h 1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2" h="1048">
                  <a:moveTo>
                    <a:pt x="257" y="1048"/>
                  </a:moveTo>
                  <a:cubicBezTo>
                    <a:pt x="88" y="1048"/>
                    <a:pt x="88" y="1048"/>
                    <a:pt x="88" y="1048"/>
                  </a:cubicBezTo>
                  <a:cubicBezTo>
                    <a:pt x="74" y="1048"/>
                    <a:pt x="63" y="1037"/>
                    <a:pt x="63" y="1023"/>
                  </a:cubicBezTo>
                  <a:cubicBezTo>
                    <a:pt x="63" y="71"/>
                    <a:pt x="63" y="71"/>
                    <a:pt x="63" y="71"/>
                  </a:cubicBezTo>
                  <a:cubicBezTo>
                    <a:pt x="18" y="51"/>
                    <a:pt x="18" y="51"/>
                    <a:pt x="18" y="51"/>
                  </a:cubicBezTo>
                  <a:cubicBezTo>
                    <a:pt x="5" y="46"/>
                    <a:pt x="0" y="31"/>
                    <a:pt x="5" y="18"/>
                  </a:cubicBezTo>
                  <a:cubicBezTo>
                    <a:pt x="11" y="6"/>
                    <a:pt x="26" y="0"/>
                    <a:pt x="38" y="6"/>
                  </a:cubicBezTo>
                  <a:cubicBezTo>
                    <a:pt x="98" y="32"/>
                    <a:pt x="98" y="32"/>
                    <a:pt x="98" y="32"/>
                  </a:cubicBezTo>
                  <a:cubicBezTo>
                    <a:pt x="107" y="36"/>
                    <a:pt x="113" y="45"/>
                    <a:pt x="113" y="55"/>
                  </a:cubicBezTo>
                  <a:cubicBezTo>
                    <a:pt x="113" y="998"/>
                    <a:pt x="113" y="998"/>
                    <a:pt x="113" y="998"/>
                  </a:cubicBezTo>
                  <a:cubicBezTo>
                    <a:pt x="232" y="998"/>
                    <a:pt x="232" y="998"/>
                    <a:pt x="232" y="998"/>
                  </a:cubicBezTo>
                  <a:cubicBezTo>
                    <a:pt x="232" y="516"/>
                    <a:pt x="232" y="516"/>
                    <a:pt x="232" y="516"/>
                  </a:cubicBezTo>
                  <a:cubicBezTo>
                    <a:pt x="232" y="502"/>
                    <a:pt x="243" y="491"/>
                    <a:pt x="257" y="491"/>
                  </a:cubicBezTo>
                  <a:cubicBezTo>
                    <a:pt x="271" y="491"/>
                    <a:pt x="282" y="502"/>
                    <a:pt x="282" y="516"/>
                  </a:cubicBezTo>
                  <a:cubicBezTo>
                    <a:pt x="282" y="1023"/>
                    <a:pt x="282" y="1023"/>
                    <a:pt x="282" y="1023"/>
                  </a:cubicBezTo>
                  <a:cubicBezTo>
                    <a:pt x="282" y="1037"/>
                    <a:pt x="271" y="1048"/>
                    <a:pt x="257" y="10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94" name="Freeform 214">
              <a:extLst>
                <a:ext uri="{FF2B5EF4-FFF2-40B4-BE49-F238E27FC236}">
                  <a16:creationId xmlns:a16="http://schemas.microsoft.com/office/drawing/2014/main" id="{63D1E2ED-CA8F-919F-6409-41F41C6F93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20789" y="885826"/>
              <a:ext cx="131763" cy="146050"/>
            </a:xfrm>
            <a:custGeom>
              <a:avLst/>
              <a:gdLst>
                <a:gd name="T0" fmla="*/ 158 w 315"/>
                <a:gd name="T1" fmla="*/ 352 h 352"/>
                <a:gd name="T2" fmla="*/ 0 w 315"/>
                <a:gd name="T3" fmla="*/ 195 h 352"/>
                <a:gd name="T4" fmla="*/ 0 w 315"/>
                <a:gd name="T5" fmla="*/ 157 h 352"/>
                <a:gd name="T6" fmla="*/ 24 w 315"/>
                <a:gd name="T7" fmla="*/ 75 h 352"/>
                <a:gd name="T8" fmla="*/ 58 w 315"/>
                <a:gd name="T9" fmla="*/ 67 h 352"/>
                <a:gd name="T10" fmla="*/ 66 w 315"/>
                <a:gd name="T11" fmla="*/ 101 h 352"/>
                <a:gd name="T12" fmla="*/ 50 w 315"/>
                <a:gd name="T13" fmla="*/ 157 h 352"/>
                <a:gd name="T14" fmla="*/ 50 w 315"/>
                <a:gd name="T15" fmla="*/ 195 h 352"/>
                <a:gd name="T16" fmla="*/ 158 w 315"/>
                <a:gd name="T17" fmla="*/ 302 h 352"/>
                <a:gd name="T18" fmla="*/ 265 w 315"/>
                <a:gd name="T19" fmla="*/ 195 h 352"/>
                <a:gd name="T20" fmla="*/ 265 w 315"/>
                <a:gd name="T21" fmla="*/ 157 h 352"/>
                <a:gd name="T22" fmla="*/ 158 w 315"/>
                <a:gd name="T23" fmla="*/ 50 h 352"/>
                <a:gd name="T24" fmla="*/ 108 w 315"/>
                <a:gd name="T25" fmla="*/ 62 h 352"/>
                <a:gd name="T26" fmla="*/ 74 w 315"/>
                <a:gd name="T27" fmla="*/ 52 h 352"/>
                <a:gd name="T28" fmla="*/ 85 w 315"/>
                <a:gd name="T29" fmla="*/ 18 h 352"/>
                <a:gd name="T30" fmla="*/ 158 w 315"/>
                <a:gd name="T31" fmla="*/ 0 h 352"/>
                <a:gd name="T32" fmla="*/ 315 w 315"/>
                <a:gd name="T33" fmla="*/ 157 h 352"/>
                <a:gd name="T34" fmla="*/ 315 w 315"/>
                <a:gd name="T35" fmla="*/ 195 h 352"/>
                <a:gd name="T36" fmla="*/ 158 w 315"/>
                <a:gd name="T37" fmla="*/ 352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15" h="352">
                  <a:moveTo>
                    <a:pt x="158" y="352"/>
                  </a:moveTo>
                  <a:cubicBezTo>
                    <a:pt x="71" y="352"/>
                    <a:pt x="0" y="282"/>
                    <a:pt x="0" y="195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0" y="128"/>
                    <a:pt x="8" y="100"/>
                    <a:pt x="24" y="75"/>
                  </a:cubicBezTo>
                  <a:cubicBezTo>
                    <a:pt x="31" y="63"/>
                    <a:pt x="46" y="59"/>
                    <a:pt x="58" y="67"/>
                  </a:cubicBezTo>
                  <a:cubicBezTo>
                    <a:pt x="70" y="74"/>
                    <a:pt x="74" y="89"/>
                    <a:pt x="66" y="101"/>
                  </a:cubicBezTo>
                  <a:cubicBezTo>
                    <a:pt x="56" y="118"/>
                    <a:pt x="50" y="137"/>
                    <a:pt x="50" y="157"/>
                  </a:cubicBezTo>
                  <a:cubicBezTo>
                    <a:pt x="50" y="195"/>
                    <a:pt x="50" y="195"/>
                    <a:pt x="50" y="195"/>
                  </a:cubicBezTo>
                  <a:cubicBezTo>
                    <a:pt x="50" y="254"/>
                    <a:pt x="99" y="302"/>
                    <a:pt x="158" y="302"/>
                  </a:cubicBezTo>
                  <a:cubicBezTo>
                    <a:pt x="217" y="302"/>
                    <a:pt x="265" y="254"/>
                    <a:pt x="265" y="195"/>
                  </a:cubicBezTo>
                  <a:cubicBezTo>
                    <a:pt x="265" y="157"/>
                    <a:pt x="265" y="157"/>
                    <a:pt x="265" y="157"/>
                  </a:cubicBezTo>
                  <a:cubicBezTo>
                    <a:pt x="265" y="98"/>
                    <a:pt x="217" y="50"/>
                    <a:pt x="158" y="50"/>
                  </a:cubicBezTo>
                  <a:cubicBezTo>
                    <a:pt x="140" y="50"/>
                    <a:pt x="124" y="54"/>
                    <a:pt x="108" y="62"/>
                  </a:cubicBezTo>
                  <a:cubicBezTo>
                    <a:pt x="96" y="69"/>
                    <a:pt x="81" y="64"/>
                    <a:pt x="74" y="52"/>
                  </a:cubicBezTo>
                  <a:cubicBezTo>
                    <a:pt x="68" y="39"/>
                    <a:pt x="73" y="24"/>
                    <a:pt x="85" y="18"/>
                  </a:cubicBezTo>
                  <a:cubicBezTo>
                    <a:pt x="107" y="6"/>
                    <a:pt x="132" y="0"/>
                    <a:pt x="158" y="0"/>
                  </a:cubicBezTo>
                  <a:cubicBezTo>
                    <a:pt x="245" y="0"/>
                    <a:pt x="315" y="71"/>
                    <a:pt x="315" y="157"/>
                  </a:cubicBezTo>
                  <a:cubicBezTo>
                    <a:pt x="315" y="195"/>
                    <a:pt x="315" y="195"/>
                    <a:pt x="315" y="195"/>
                  </a:cubicBezTo>
                  <a:cubicBezTo>
                    <a:pt x="315" y="282"/>
                    <a:pt x="245" y="352"/>
                    <a:pt x="158" y="3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95" name="Freeform 215">
              <a:extLst>
                <a:ext uri="{FF2B5EF4-FFF2-40B4-BE49-F238E27FC236}">
                  <a16:creationId xmlns:a16="http://schemas.microsoft.com/office/drawing/2014/main" id="{A065ED71-9957-D11E-A261-31BF7E7A1F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85851" y="1195388"/>
              <a:ext cx="114300" cy="358775"/>
            </a:xfrm>
            <a:custGeom>
              <a:avLst/>
              <a:gdLst>
                <a:gd name="T0" fmla="*/ 180 w 276"/>
                <a:gd name="T1" fmla="*/ 861 h 861"/>
                <a:gd name="T2" fmla="*/ 25 w 276"/>
                <a:gd name="T3" fmla="*/ 861 h 861"/>
                <a:gd name="T4" fmla="*/ 0 w 276"/>
                <a:gd name="T5" fmla="*/ 836 h 861"/>
                <a:gd name="T6" fmla="*/ 25 w 276"/>
                <a:gd name="T7" fmla="*/ 811 h 861"/>
                <a:gd name="T8" fmla="*/ 155 w 276"/>
                <a:gd name="T9" fmla="*/ 811 h 861"/>
                <a:gd name="T10" fmla="*/ 155 w 276"/>
                <a:gd name="T11" fmla="*/ 25 h 861"/>
                <a:gd name="T12" fmla="*/ 180 w 276"/>
                <a:gd name="T13" fmla="*/ 0 h 861"/>
                <a:gd name="T14" fmla="*/ 251 w 276"/>
                <a:gd name="T15" fmla="*/ 0 h 861"/>
                <a:gd name="T16" fmla="*/ 276 w 276"/>
                <a:gd name="T17" fmla="*/ 25 h 861"/>
                <a:gd name="T18" fmla="*/ 251 w 276"/>
                <a:gd name="T19" fmla="*/ 50 h 861"/>
                <a:gd name="T20" fmla="*/ 205 w 276"/>
                <a:gd name="T21" fmla="*/ 50 h 861"/>
                <a:gd name="T22" fmla="*/ 205 w 276"/>
                <a:gd name="T23" fmla="*/ 836 h 861"/>
                <a:gd name="T24" fmla="*/ 180 w 276"/>
                <a:gd name="T25" fmla="*/ 861 h 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6" h="861">
                  <a:moveTo>
                    <a:pt x="180" y="861"/>
                  </a:moveTo>
                  <a:cubicBezTo>
                    <a:pt x="25" y="861"/>
                    <a:pt x="25" y="861"/>
                    <a:pt x="25" y="861"/>
                  </a:cubicBezTo>
                  <a:cubicBezTo>
                    <a:pt x="11" y="861"/>
                    <a:pt x="0" y="850"/>
                    <a:pt x="0" y="836"/>
                  </a:cubicBezTo>
                  <a:cubicBezTo>
                    <a:pt x="0" y="822"/>
                    <a:pt x="11" y="811"/>
                    <a:pt x="25" y="811"/>
                  </a:cubicBezTo>
                  <a:cubicBezTo>
                    <a:pt x="155" y="811"/>
                    <a:pt x="155" y="811"/>
                    <a:pt x="155" y="811"/>
                  </a:cubicBezTo>
                  <a:cubicBezTo>
                    <a:pt x="155" y="25"/>
                    <a:pt x="155" y="25"/>
                    <a:pt x="155" y="25"/>
                  </a:cubicBezTo>
                  <a:cubicBezTo>
                    <a:pt x="155" y="11"/>
                    <a:pt x="166" y="0"/>
                    <a:pt x="180" y="0"/>
                  </a:cubicBezTo>
                  <a:cubicBezTo>
                    <a:pt x="251" y="0"/>
                    <a:pt x="251" y="0"/>
                    <a:pt x="251" y="0"/>
                  </a:cubicBezTo>
                  <a:cubicBezTo>
                    <a:pt x="265" y="0"/>
                    <a:pt x="276" y="11"/>
                    <a:pt x="276" y="25"/>
                  </a:cubicBezTo>
                  <a:cubicBezTo>
                    <a:pt x="276" y="39"/>
                    <a:pt x="265" y="50"/>
                    <a:pt x="251" y="50"/>
                  </a:cubicBezTo>
                  <a:cubicBezTo>
                    <a:pt x="205" y="50"/>
                    <a:pt x="205" y="50"/>
                    <a:pt x="205" y="50"/>
                  </a:cubicBezTo>
                  <a:cubicBezTo>
                    <a:pt x="205" y="836"/>
                    <a:pt x="205" y="836"/>
                    <a:pt x="205" y="836"/>
                  </a:cubicBezTo>
                  <a:cubicBezTo>
                    <a:pt x="205" y="850"/>
                    <a:pt x="194" y="861"/>
                    <a:pt x="180" y="8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96" name="Freeform 216">
              <a:extLst>
                <a:ext uri="{FF2B5EF4-FFF2-40B4-BE49-F238E27FC236}">
                  <a16:creationId xmlns:a16="http://schemas.microsoft.com/office/drawing/2014/main" id="{DDC061B0-62F6-19F6-5BBA-E3A5370F1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20764" y="1247776"/>
              <a:ext cx="85725" cy="306388"/>
            </a:xfrm>
            <a:custGeom>
              <a:avLst/>
              <a:gdLst>
                <a:gd name="T0" fmla="*/ 180 w 205"/>
                <a:gd name="T1" fmla="*/ 738 h 738"/>
                <a:gd name="T2" fmla="*/ 25 w 205"/>
                <a:gd name="T3" fmla="*/ 738 h 738"/>
                <a:gd name="T4" fmla="*/ 0 w 205"/>
                <a:gd name="T5" fmla="*/ 713 h 738"/>
                <a:gd name="T6" fmla="*/ 0 w 205"/>
                <a:gd name="T7" fmla="*/ 25 h 738"/>
                <a:gd name="T8" fmla="*/ 25 w 205"/>
                <a:gd name="T9" fmla="*/ 0 h 738"/>
                <a:gd name="T10" fmla="*/ 50 w 205"/>
                <a:gd name="T11" fmla="*/ 25 h 738"/>
                <a:gd name="T12" fmla="*/ 50 w 205"/>
                <a:gd name="T13" fmla="*/ 688 h 738"/>
                <a:gd name="T14" fmla="*/ 155 w 205"/>
                <a:gd name="T15" fmla="*/ 688 h 738"/>
                <a:gd name="T16" fmla="*/ 155 w 205"/>
                <a:gd name="T17" fmla="*/ 255 h 738"/>
                <a:gd name="T18" fmla="*/ 180 w 205"/>
                <a:gd name="T19" fmla="*/ 230 h 738"/>
                <a:gd name="T20" fmla="*/ 205 w 205"/>
                <a:gd name="T21" fmla="*/ 255 h 738"/>
                <a:gd name="T22" fmla="*/ 205 w 205"/>
                <a:gd name="T23" fmla="*/ 713 h 738"/>
                <a:gd name="T24" fmla="*/ 180 w 205"/>
                <a:gd name="T25" fmla="*/ 738 h 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5" h="738">
                  <a:moveTo>
                    <a:pt x="180" y="738"/>
                  </a:moveTo>
                  <a:cubicBezTo>
                    <a:pt x="25" y="738"/>
                    <a:pt x="25" y="738"/>
                    <a:pt x="25" y="738"/>
                  </a:cubicBezTo>
                  <a:cubicBezTo>
                    <a:pt x="11" y="738"/>
                    <a:pt x="0" y="727"/>
                    <a:pt x="0" y="71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5"/>
                  </a:cubicBezTo>
                  <a:cubicBezTo>
                    <a:pt x="50" y="688"/>
                    <a:pt x="50" y="688"/>
                    <a:pt x="50" y="688"/>
                  </a:cubicBezTo>
                  <a:cubicBezTo>
                    <a:pt x="155" y="688"/>
                    <a:pt x="155" y="688"/>
                    <a:pt x="155" y="688"/>
                  </a:cubicBezTo>
                  <a:cubicBezTo>
                    <a:pt x="155" y="255"/>
                    <a:pt x="155" y="255"/>
                    <a:pt x="155" y="255"/>
                  </a:cubicBezTo>
                  <a:cubicBezTo>
                    <a:pt x="155" y="241"/>
                    <a:pt x="166" y="230"/>
                    <a:pt x="180" y="230"/>
                  </a:cubicBezTo>
                  <a:cubicBezTo>
                    <a:pt x="194" y="230"/>
                    <a:pt x="205" y="241"/>
                    <a:pt x="205" y="255"/>
                  </a:cubicBezTo>
                  <a:cubicBezTo>
                    <a:pt x="205" y="713"/>
                    <a:pt x="205" y="713"/>
                    <a:pt x="205" y="713"/>
                  </a:cubicBezTo>
                  <a:cubicBezTo>
                    <a:pt x="205" y="727"/>
                    <a:pt x="194" y="738"/>
                    <a:pt x="180" y="7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97" name="Freeform 217">
              <a:extLst>
                <a:ext uri="{FF2B5EF4-FFF2-40B4-BE49-F238E27FC236}">
                  <a16:creationId xmlns:a16="http://schemas.microsoft.com/office/drawing/2014/main" id="{840FD53C-CBBC-B8B0-D865-021362E3E6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17589" y="1098551"/>
              <a:ext cx="150813" cy="36513"/>
            </a:xfrm>
            <a:custGeom>
              <a:avLst/>
              <a:gdLst>
                <a:gd name="T0" fmla="*/ 28 w 362"/>
                <a:gd name="T1" fmla="*/ 86 h 86"/>
                <a:gd name="T2" fmla="*/ 4 w 362"/>
                <a:gd name="T3" fmla="*/ 69 h 86"/>
                <a:gd name="T4" fmla="*/ 20 w 362"/>
                <a:gd name="T5" fmla="*/ 37 h 86"/>
                <a:gd name="T6" fmla="*/ 341 w 362"/>
                <a:gd name="T7" fmla="*/ 32 h 86"/>
                <a:gd name="T8" fmla="*/ 358 w 362"/>
                <a:gd name="T9" fmla="*/ 64 h 86"/>
                <a:gd name="T10" fmla="*/ 327 w 362"/>
                <a:gd name="T11" fmla="*/ 80 h 86"/>
                <a:gd name="T12" fmla="*/ 36 w 362"/>
                <a:gd name="T13" fmla="*/ 84 h 86"/>
                <a:gd name="T14" fmla="*/ 28 w 362"/>
                <a:gd name="T15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2" h="86">
                  <a:moveTo>
                    <a:pt x="28" y="86"/>
                  </a:moveTo>
                  <a:cubicBezTo>
                    <a:pt x="18" y="86"/>
                    <a:pt x="8" y="79"/>
                    <a:pt x="4" y="69"/>
                  </a:cubicBezTo>
                  <a:cubicBezTo>
                    <a:pt x="0" y="56"/>
                    <a:pt x="7" y="41"/>
                    <a:pt x="20" y="37"/>
                  </a:cubicBezTo>
                  <a:cubicBezTo>
                    <a:pt x="123" y="1"/>
                    <a:pt x="237" y="0"/>
                    <a:pt x="341" y="32"/>
                  </a:cubicBezTo>
                  <a:cubicBezTo>
                    <a:pt x="355" y="36"/>
                    <a:pt x="362" y="50"/>
                    <a:pt x="358" y="64"/>
                  </a:cubicBezTo>
                  <a:cubicBezTo>
                    <a:pt x="354" y="77"/>
                    <a:pt x="340" y="84"/>
                    <a:pt x="327" y="80"/>
                  </a:cubicBezTo>
                  <a:cubicBezTo>
                    <a:pt x="232" y="51"/>
                    <a:pt x="129" y="52"/>
                    <a:pt x="36" y="84"/>
                  </a:cubicBezTo>
                  <a:cubicBezTo>
                    <a:pt x="34" y="85"/>
                    <a:pt x="31" y="86"/>
                    <a:pt x="2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98" name="Freeform 218">
              <a:extLst>
                <a:ext uri="{FF2B5EF4-FFF2-40B4-BE49-F238E27FC236}">
                  <a16:creationId xmlns:a16="http://schemas.microsoft.com/office/drawing/2014/main" id="{0B7C309E-BAB6-74D6-7F24-D722EA26D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90601" y="1128713"/>
              <a:ext cx="46038" cy="252413"/>
            </a:xfrm>
            <a:custGeom>
              <a:avLst/>
              <a:gdLst>
                <a:gd name="T0" fmla="*/ 88 w 113"/>
                <a:gd name="T1" fmla="*/ 605 h 605"/>
                <a:gd name="T2" fmla="*/ 25 w 113"/>
                <a:gd name="T3" fmla="*/ 605 h 605"/>
                <a:gd name="T4" fmla="*/ 0 w 113"/>
                <a:gd name="T5" fmla="*/ 580 h 605"/>
                <a:gd name="T6" fmla="*/ 0 w 113"/>
                <a:gd name="T7" fmla="*/ 155 h 605"/>
                <a:gd name="T8" fmla="*/ 18 w 113"/>
                <a:gd name="T9" fmla="*/ 20 h 605"/>
                <a:gd name="T10" fmla="*/ 50 w 113"/>
                <a:gd name="T11" fmla="*/ 5 h 605"/>
                <a:gd name="T12" fmla="*/ 65 w 113"/>
                <a:gd name="T13" fmla="*/ 38 h 605"/>
                <a:gd name="T14" fmla="*/ 50 w 113"/>
                <a:gd name="T15" fmla="*/ 155 h 605"/>
                <a:gd name="T16" fmla="*/ 50 w 113"/>
                <a:gd name="T17" fmla="*/ 555 h 605"/>
                <a:gd name="T18" fmla="*/ 88 w 113"/>
                <a:gd name="T19" fmla="*/ 555 h 605"/>
                <a:gd name="T20" fmla="*/ 113 w 113"/>
                <a:gd name="T21" fmla="*/ 580 h 605"/>
                <a:gd name="T22" fmla="*/ 88 w 113"/>
                <a:gd name="T23" fmla="*/ 605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3" h="605">
                  <a:moveTo>
                    <a:pt x="88" y="605"/>
                  </a:moveTo>
                  <a:cubicBezTo>
                    <a:pt x="25" y="605"/>
                    <a:pt x="25" y="605"/>
                    <a:pt x="25" y="605"/>
                  </a:cubicBezTo>
                  <a:cubicBezTo>
                    <a:pt x="12" y="605"/>
                    <a:pt x="0" y="594"/>
                    <a:pt x="0" y="580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0" y="147"/>
                    <a:pt x="0" y="65"/>
                    <a:pt x="18" y="20"/>
                  </a:cubicBezTo>
                  <a:cubicBezTo>
                    <a:pt x="23" y="7"/>
                    <a:pt x="37" y="0"/>
                    <a:pt x="50" y="5"/>
                  </a:cubicBezTo>
                  <a:cubicBezTo>
                    <a:pt x="63" y="11"/>
                    <a:pt x="70" y="25"/>
                    <a:pt x="65" y="38"/>
                  </a:cubicBezTo>
                  <a:cubicBezTo>
                    <a:pt x="52" y="69"/>
                    <a:pt x="50" y="133"/>
                    <a:pt x="50" y="155"/>
                  </a:cubicBezTo>
                  <a:cubicBezTo>
                    <a:pt x="50" y="555"/>
                    <a:pt x="50" y="555"/>
                    <a:pt x="50" y="555"/>
                  </a:cubicBezTo>
                  <a:cubicBezTo>
                    <a:pt x="88" y="555"/>
                    <a:pt x="88" y="555"/>
                    <a:pt x="88" y="555"/>
                  </a:cubicBezTo>
                  <a:cubicBezTo>
                    <a:pt x="102" y="555"/>
                    <a:pt x="113" y="567"/>
                    <a:pt x="113" y="580"/>
                  </a:cubicBezTo>
                  <a:cubicBezTo>
                    <a:pt x="113" y="594"/>
                    <a:pt x="102" y="605"/>
                    <a:pt x="88" y="6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99" name="Freeform 219">
              <a:extLst>
                <a:ext uri="{FF2B5EF4-FFF2-40B4-BE49-F238E27FC236}">
                  <a16:creationId xmlns:a16="http://schemas.microsoft.com/office/drawing/2014/main" id="{13A16E3A-CC5C-B0F8-6B5A-E87E53203E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70014" y="1195388"/>
              <a:ext cx="109538" cy="358775"/>
            </a:xfrm>
            <a:custGeom>
              <a:avLst/>
              <a:gdLst>
                <a:gd name="T0" fmla="*/ 238 w 263"/>
                <a:gd name="T1" fmla="*/ 861 h 861"/>
                <a:gd name="T2" fmla="*/ 83 w 263"/>
                <a:gd name="T3" fmla="*/ 861 h 861"/>
                <a:gd name="T4" fmla="*/ 58 w 263"/>
                <a:gd name="T5" fmla="*/ 836 h 861"/>
                <a:gd name="T6" fmla="*/ 58 w 263"/>
                <a:gd name="T7" fmla="*/ 50 h 861"/>
                <a:gd name="T8" fmla="*/ 25 w 263"/>
                <a:gd name="T9" fmla="*/ 50 h 861"/>
                <a:gd name="T10" fmla="*/ 0 w 263"/>
                <a:gd name="T11" fmla="*/ 25 h 861"/>
                <a:gd name="T12" fmla="*/ 25 w 263"/>
                <a:gd name="T13" fmla="*/ 0 h 861"/>
                <a:gd name="T14" fmla="*/ 83 w 263"/>
                <a:gd name="T15" fmla="*/ 0 h 861"/>
                <a:gd name="T16" fmla="*/ 108 w 263"/>
                <a:gd name="T17" fmla="*/ 25 h 861"/>
                <a:gd name="T18" fmla="*/ 108 w 263"/>
                <a:gd name="T19" fmla="*/ 811 h 861"/>
                <a:gd name="T20" fmla="*/ 238 w 263"/>
                <a:gd name="T21" fmla="*/ 811 h 861"/>
                <a:gd name="T22" fmla="*/ 263 w 263"/>
                <a:gd name="T23" fmla="*/ 836 h 861"/>
                <a:gd name="T24" fmla="*/ 238 w 263"/>
                <a:gd name="T25" fmla="*/ 861 h 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63" h="861">
                  <a:moveTo>
                    <a:pt x="238" y="861"/>
                  </a:moveTo>
                  <a:cubicBezTo>
                    <a:pt x="83" y="861"/>
                    <a:pt x="83" y="861"/>
                    <a:pt x="83" y="861"/>
                  </a:cubicBezTo>
                  <a:cubicBezTo>
                    <a:pt x="69" y="861"/>
                    <a:pt x="58" y="850"/>
                    <a:pt x="58" y="836"/>
                  </a:cubicBezTo>
                  <a:cubicBezTo>
                    <a:pt x="58" y="50"/>
                    <a:pt x="58" y="50"/>
                    <a:pt x="58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97" y="0"/>
                    <a:pt x="108" y="11"/>
                    <a:pt x="108" y="25"/>
                  </a:cubicBezTo>
                  <a:cubicBezTo>
                    <a:pt x="108" y="811"/>
                    <a:pt x="108" y="811"/>
                    <a:pt x="108" y="811"/>
                  </a:cubicBezTo>
                  <a:cubicBezTo>
                    <a:pt x="238" y="811"/>
                    <a:pt x="238" y="811"/>
                    <a:pt x="238" y="811"/>
                  </a:cubicBezTo>
                  <a:cubicBezTo>
                    <a:pt x="252" y="811"/>
                    <a:pt x="263" y="822"/>
                    <a:pt x="263" y="836"/>
                  </a:cubicBezTo>
                  <a:cubicBezTo>
                    <a:pt x="263" y="850"/>
                    <a:pt x="252" y="861"/>
                    <a:pt x="238" y="8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00" name="Freeform 220">
              <a:extLst>
                <a:ext uri="{FF2B5EF4-FFF2-40B4-BE49-F238E27FC236}">
                  <a16:creationId xmlns:a16="http://schemas.microsoft.com/office/drawing/2014/main" id="{596D33E7-8D90-6279-71E3-084CA2096D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58914" y="1250951"/>
              <a:ext cx="85725" cy="303213"/>
            </a:xfrm>
            <a:custGeom>
              <a:avLst/>
              <a:gdLst>
                <a:gd name="T0" fmla="*/ 180 w 205"/>
                <a:gd name="T1" fmla="*/ 728 h 728"/>
                <a:gd name="T2" fmla="*/ 25 w 205"/>
                <a:gd name="T3" fmla="*/ 728 h 728"/>
                <a:gd name="T4" fmla="*/ 0 w 205"/>
                <a:gd name="T5" fmla="*/ 703 h 728"/>
                <a:gd name="T6" fmla="*/ 0 w 205"/>
                <a:gd name="T7" fmla="*/ 245 h 728"/>
                <a:gd name="T8" fmla="*/ 25 w 205"/>
                <a:gd name="T9" fmla="*/ 220 h 728"/>
                <a:gd name="T10" fmla="*/ 50 w 205"/>
                <a:gd name="T11" fmla="*/ 245 h 728"/>
                <a:gd name="T12" fmla="*/ 50 w 205"/>
                <a:gd name="T13" fmla="*/ 678 h 728"/>
                <a:gd name="T14" fmla="*/ 155 w 205"/>
                <a:gd name="T15" fmla="*/ 678 h 728"/>
                <a:gd name="T16" fmla="*/ 155 w 205"/>
                <a:gd name="T17" fmla="*/ 25 h 728"/>
                <a:gd name="T18" fmla="*/ 180 w 205"/>
                <a:gd name="T19" fmla="*/ 0 h 728"/>
                <a:gd name="T20" fmla="*/ 205 w 205"/>
                <a:gd name="T21" fmla="*/ 25 h 728"/>
                <a:gd name="T22" fmla="*/ 205 w 205"/>
                <a:gd name="T23" fmla="*/ 703 h 728"/>
                <a:gd name="T24" fmla="*/ 180 w 205"/>
                <a:gd name="T25" fmla="*/ 728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5" h="728">
                  <a:moveTo>
                    <a:pt x="180" y="728"/>
                  </a:moveTo>
                  <a:cubicBezTo>
                    <a:pt x="25" y="728"/>
                    <a:pt x="25" y="728"/>
                    <a:pt x="25" y="728"/>
                  </a:cubicBezTo>
                  <a:cubicBezTo>
                    <a:pt x="11" y="728"/>
                    <a:pt x="0" y="717"/>
                    <a:pt x="0" y="703"/>
                  </a:cubicBezTo>
                  <a:cubicBezTo>
                    <a:pt x="0" y="245"/>
                    <a:pt x="0" y="245"/>
                    <a:pt x="0" y="245"/>
                  </a:cubicBezTo>
                  <a:cubicBezTo>
                    <a:pt x="0" y="231"/>
                    <a:pt x="11" y="220"/>
                    <a:pt x="25" y="220"/>
                  </a:cubicBezTo>
                  <a:cubicBezTo>
                    <a:pt x="39" y="220"/>
                    <a:pt x="50" y="231"/>
                    <a:pt x="50" y="245"/>
                  </a:cubicBezTo>
                  <a:cubicBezTo>
                    <a:pt x="50" y="678"/>
                    <a:pt x="50" y="678"/>
                    <a:pt x="50" y="678"/>
                  </a:cubicBezTo>
                  <a:cubicBezTo>
                    <a:pt x="155" y="678"/>
                    <a:pt x="155" y="678"/>
                    <a:pt x="155" y="678"/>
                  </a:cubicBezTo>
                  <a:cubicBezTo>
                    <a:pt x="155" y="25"/>
                    <a:pt x="155" y="25"/>
                    <a:pt x="155" y="25"/>
                  </a:cubicBezTo>
                  <a:cubicBezTo>
                    <a:pt x="155" y="11"/>
                    <a:pt x="166" y="0"/>
                    <a:pt x="180" y="0"/>
                  </a:cubicBezTo>
                  <a:cubicBezTo>
                    <a:pt x="194" y="0"/>
                    <a:pt x="205" y="11"/>
                    <a:pt x="205" y="25"/>
                  </a:cubicBezTo>
                  <a:cubicBezTo>
                    <a:pt x="205" y="703"/>
                    <a:pt x="205" y="703"/>
                    <a:pt x="205" y="703"/>
                  </a:cubicBezTo>
                  <a:cubicBezTo>
                    <a:pt x="205" y="717"/>
                    <a:pt x="194" y="728"/>
                    <a:pt x="180" y="7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01" name="Freeform 221">
              <a:extLst>
                <a:ext uri="{FF2B5EF4-FFF2-40B4-BE49-F238E27FC236}">
                  <a16:creationId xmlns:a16="http://schemas.microsoft.com/office/drawing/2014/main" id="{AF86133A-F0CA-1647-6FD1-8557CD0E1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97001" y="1098551"/>
              <a:ext cx="150813" cy="36513"/>
            </a:xfrm>
            <a:custGeom>
              <a:avLst/>
              <a:gdLst>
                <a:gd name="T0" fmla="*/ 334 w 362"/>
                <a:gd name="T1" fmla="*/ 86 h 86"/>
                <a:gd name="T2" fmla="*/ 325 w 362"/>
                <a:gd name="T3" fmla="*/ 84 h 86"/>
                <a:gd name="T4" fmla="*/ 35 w 362"/>
                <a:gd name="T5" fmla="*/ 80 h 86"/>
                <a:gd name="T6" fmla="*/ 4 w 362"/>
                <a:gd name="T7" fmla="*/ 64 h 86"/>
                <a:gd name="T8" fmla="*/ 20 w 362"/>
                <a:gd name="T9" fmla="*/ 32 h 86"/>
                <a:gd name="T10" fmla="*/ 342 w 362"/>
                <a:gd name="T11" fmla="*/ 37 h 86"/>
                <a:gd name="T12" fmla="*/ 357 w 362"/>
                <a:gd name="T13" fmla="*/ 69 h 86"/>
                <a:gd name="T14" fmla="*/ 334 w 362"/>
                <a:gd name="T15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2" h="86">
                  <a:moveTo>
                    <a:pt x="334" y="86"/>
                  </a:moveTo>
                  <a:cubicBezTo>
                    <a:pt x="331" y="86"/>
                    <a:pt x="328" y="85"/>
                    <a:pt x="325" y="84"/>
                  </a:cubicBezTo>
                  <a:cubicBezTo>
                    <a:pt x="232" y="52"/>
                    <a:pt x="129" y="51"/>
                    <a:pt x="35" y="80"/>
                  </a:cubicBezTo>
                  <a:cubicBezTo>
                    <a:pt x="22" y="84"/>
                    <a:pt x="8" y="77"/>
                    <a:pt x="4" y="64"/>
                  </a:cubicBezTo>
                  <a:cubicBezTo>
                    <a:pt x="0" y="50"/>
                    <a:pt x="7" y="36"/>
                    <a:pt x="20" y="32"/>
                  </a:cubicBezTo>
                  <a:cubicBezTo>
                    <a:pt x="124" y="0"/>
                    <a:pt x="239" y="1"/>
                    <a:pt x="342" y="37"/>
                  </a:cubicBezTo>
                  <a:cubicBezTo>
                    <a:pt x="355" y="41"/>
                    <a:pt x="362" y="56"/>
                    <a:pt x="357" y="69"/>
                  </a:cubicBezTo>
                  <a:cubicBezTo>
                    <a:pt x="354" y="79"/>
                    <a:pt x="344" y="86"/>
                    <a:pt x="334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02" name="Freeform 222">
              <a:extLst>
                <a:ext uri="{FF2B5EF4-FFF2-40B4-BE49-F238E27FC236}">
                  <a16:creationId xmlns:a16="http://schemas.microsoft.com/office/drawing/2014/main" id="{F4D0BEDB-C7F4-3ACF-E635-B70448206D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27176" y="1130301"/>
              <a:ext cx="47625" cy="250825"/>
            </a:xfrm>
            <a:custGeom>
              <a:avLst/>
              <a:gdLst>
                <a:gd name="T0" fmla="*/ 87 w 113"/>
                <a:gd name="T1" fmla="*/ 604 h 604"/>
                <a:gd name="T2" fmla="*/ 25 w 113"/>
                <a:gd name="T3" fmla="*/ 604 h 604"/>
                <a:gd name="T4" fmla="*/ 0 w 113"/>
                <a:gd name="T5" fmla="*/ 579 h 604"/>
                <a:gd name="T6" fmla="*/ 25 w 113"/>
                <a:gd name="T7" fmla="*/ 554 h 604"/>
                <a:gd name="T8" fmla="*/ 62 w 113"/>
                <a:gd name="T9" fmla="*/ 554 h 604"/>
                <a:gd name="T10" fmla="*/ 62 w 113"/>
                <a:gd name="T11" fmla="*/ 164 h 604"/>
                <a:gd name="T12" fmla="*/ 48 w 113"/>
                <a:gd name="T13" fmla="*/ 37 h 604"/>
                <a:gd name="T14" fmla="*/ 62 w 113"/>
                <a:gd name="T15" fmla="*/ 4 h 604"/>
                <a:gd name="T16" fmla="*/ 95 w 113"/>
                <a:gd name="T17" fmla="*/ 19 h 604"/>
                <a:gd name="T18" fmla="*/ 112 w 113"/>
                <a:gd name="T19" fmla="*/ 164 h 604"/>
                <a:gd name="T20" fmla="*/ 112 w 113"/>
                <a:gd name="T21" fmla="*/ 579 h 604"/>
                <a:gd name="T22" fmla="*/ 87 w 113"/>
                <a:gd name="T23" fmla="*/ 60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3" h="604">
                  <a:moveTo>
                    <a:pt x="87" y="604"/>
                  </a:moveTo>
                  <a:cubicBezTo>
                    <a:pt x="25" y="604"/>
                    <a:pt x="25" y="604"/>
                    <a:pt x="25" y="604"/>
                  </a:cubicBezTo>
                  <a:cubicBezTo>
                    <a:pt x="11" y="604"/>
                    <a:pt x="0" y="593"/>
                    <a:pt x="0" y="579"/>
                  </a:cubicBezTo>
                  <a:cubicBezTo>
                    <a:pt x="0" y="566"/>
                    <a:pt x="11" y="554"/>
                    <a:pt x="25" y="554"/>
                  </a:cubicBezTo>
                  <a:cubicBezTo>
                    <a:pt x="62" y="554"/>
                    <a:pt x="62" y="554"/>
                    <a:pt x="62" y="554"/>
                  </a:cubicBezTo>
                  <a:cubicBezTo>
                    <a:pt x="62" y="164"/>
                    <a:pt x="62" y="164"/>
                    <a:pt x="62" y="164"/>
                  </a:cubicBezTo>
                  <a:cubicBezTo>
                    <a:pt x="62" y="139"/>
                    <a:pt x="60" y="68"/>
                    <a:pt x="48" y="37"/>
                  </a:cubicBezTo>
                  <a:cubicBezTo>
                    <a:pt x="43" y="24"/>
                    <a:pt x="49" y="10"/>
                    <a:pt x="62" y="4"/>
                  </a:cubicBezTo>
                  <a:cubicBezTo>
                    <a:pt x="75" y="0"/>
                    <a:pt x="90" y="6"/>
                    <a:pt x="95" y="19"/>
                  </a:cubicBezTo>
                  <a:cubicBezTo>
                    <a:pt x="113" y="64"/>
                    <a:pt x="112" y="154"/>
                    <a:pt x="112" y="164"/>
                  </a:cubicBezTo>
                  <a:cubicBezTo>
                    <a:pt x="112" y="579"/>
                    <a:pt x="112" y="579"/>
                    <a:pt x="112" y="579"/>
                  </a:cubicBezTo>
                  <a:cubicBezTo>
                    <a:pt x="112" y="593"/>
                    <a:pt x="101" y="604"/>
                    <a:pt x="87" y="6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03" name="Freeform 223">
              <a:extLst>
                <a:ext uri="{FF2B5EF4-FFF2-40B4-BE49-F238E27FC236}">
                  <a16:creationId xmlns:a16="http://schemas.microsoft.com/office/drawing/2014/main" id="{19944171-DA7B-13D2-DBBA-14A6DAD61F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84276" y="1042988"/>
              <a:ext cx="204788" cy="42863"/>
            </a:xfrm>
            <a:custGeom>
              <a:avLst/>
              <a:gdLst>
                <a:gd name="T0" fmla="*/ 29 w 493"/>
                <a:gd name="T1" fmla="*/ 101 h 101"/>
                <a:gd name="T2" fmla="*/ 5 w 493"/>
                <a:gd name="T3" fmla="*/ 84 h 101"/>
                <a:gd name="T4" fmla="*/ 20 w 493"/>
                <a:gd name="T5" fmla="*/ 52 h 101"/>
                <a:gd name="T6" fmla="*/ 472 w 493"/>
                <a:gd name="T7" fmla="*/ 45 h 101"/>
                <a:gd name="T8" fmla="*/ 489 w 493"/>
                <a:gd name="T9" fmla="*/ 77 h 101"/>
                <a:gd name="T10" fmla="*/ 457 w 493"/>
                <a:gd name="T11" fmla="*/ 93 h 101"/>
                <a:gd name="T12" fmla="*/ 37 w 493"/>
                <a:gd name="T13" fmla="*/ 99 h 101"/>
                <a:gd name="T14" fmla="*/ 29 w 493"/>
                <a:gd name="T15" fmla="*/ 10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3" h="101">
                  <a:moveTo>
                    <a:pt x="29" y="101"/>
                  </a:moveTo>
                  <a:cubicBezTo>
                    <a:pt x="18" y="101"/>
                    <a:pt x="8" y="94"/>
                    <a:pt x="5" y="84"/>
                  </a:cubicBezTo>
                  <a:cubicBezTo>
                    <a:pt x="0" y="71"/>
                    <a:pt x="7" y="57"/>
                    <a:pt x="20" y="52"/>
                  </a:cubicBezTo>
                  <a:cubicBezTo>
                    <a:pt x="165" y="2"/>
                    <a:pt x="326" y="0"/>
                    <a:pt x="472" y="45"/>
                  </a:cubicBezTo>
                  <a:cubicBezTo>
                    <a:pt x="486" y="50"/>
                    <a:pt x="493" y="64"/>
                    <a:pt x="489" y="77"/>
                  </a:cubicBezTo>
                  <a:cubicBezTo>
                    <a:pt x="485" y="90"/>
                    <a:pt x="471" y="97"/>
                    <a:pt x="457" y="93"/>
                  </a:cubicBezTo>
                  <a:cubicBezTo>
                    <a:pt x="321" y="51"/>
                    <a:pt x="172" y="53"/>
                    <a:pt x="37" y="99"/>
                  </a:cubicBezTo>
                  <a:cubicBezTo>
                    <a:pt x="34" y="100"/>
                    <a:pt x="31" y="101"/>
                    <a:pt x="29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04" name="Freeform 224">
              <a:extLst>
                <a:ext uri="{FF2B5EF4-FFF2-40B4-BE49-F238E27FC236}">
                  <a16:creationId xmlns:a16="http://schemas.microsoft.com/office/drawing/2014/main" id="{0BE7F231-F8BA-8F83-7CDC-FF86E8E1D3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44576" y="954088"/>
              <a:ext cx="120650" cy="136525"/>
            </a:xfrm>
            <a:custGeom>
              <a:avLst/>
              <a:gdLst>
                <a:gd name="T0" fmla="*/ 146 w 292"/>
                <a:gd name="T1" fmla="*/ 326 h 326"/>
                <a:gd name="T2" fmla="*/ 0 w 292"/>
                <a:gd name="T3" fmla="*/ 180 h 326"/>
                <a:gd name="T4" fmla="*/ 0 w 292"/>
                <a:gd name="T5" fmla="*/ 146 h 326"/>
                <a:gd name="T6" fmla="*/ 22 w 292"/>
                <a:gd name="T7" fmla="*/ 69 h 326"/>
                <a:gd name="T8" fmla="*/ 56 w 292"/>
                <a:gd name="T9" fmla="*/ 61 h 326"/>
                <a:gd name="T10" fmla="*/ 64 w 292"/>
                <a:gd name="T11" fmla="*/ 96 h 326"/>
                <a:gd name="T12" fmla="*/ 50 w 292"/>
                <a:gd name="T13" fmla="*/ 146 h 326"/>
                <a:gd name="T14" fmla="*/ 50 w 292"/>
                <a:gd name="T15" fmla="*/ 180 h 326"/>
                <a:gd name="T16" fmla="*/ 146 w 292"/>
                <a:gd name="T17" fmla="*/ 276 h 326"/>
                <a:gd name="T18" fmla="*/ 242 w 292"/>
                <a:gd name="T19" fmla="*/ 180 h 326"/>
                <a:gd name="T20" fmla="*/ 242 w 292"/>
                <a:gd name="T21" fmla="*/ 146 h 326"/>
                <a:gd name="T22" fmla="*/ 146 w 292"/>
                <a:gd name="T23" fmla="*/ 50 h 326"/>
                <a:gd name="T24" fmla="*/ 102 w 292"/>
                <a:gd name="T25" fmla="*/ 61 h 326"/>
                <a:gd name="T26" fmla="*/ 68 w 292"/>
                <a:gd name="T27" fmla="*/ 50 h 326"/>
                <a:gd name="T28" fmla="*/ 78 w 292"/>
                <a:gd name="T29" fmla="*/ 16 h 326"/>
                <a:gd name="T30" fmla="*/ 146 w 292"/>
                <a:gd name="T31" fmla="*/ 0 h 326"/>
                <a:gd name="T32" fmla="*/ 292 w 292"/>
                <a:gd name="T33" fmla="*/ 146 h 326"/>
                <a:gd name="T34" fmla="*/ 292 w 292"/>
                <a:gd name="T35" fmla="*/ 180 h 326"/>
                <a:gd name="T36" fmla="*/ 146 w 292"/>
                <a:gd name="T37" fmla="*/ 326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2" h="326">
                  <a:moveTo>
                    <a:pt x="146" y="326"/>
                  </a:moveTo>
                  <a:cubicBezTo>
                    <a:pt x="65" y="326"/>
                    <a:pt x="0" y="261"/>
                    <a:pt x="0" y="180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19"/>
                    <a:pt x="7" y="92"/>
                    <a:pt x="22" y="69"/>
                  </a:cubicBezTo>
                  <a:cubicBezTo>
                    <a:pt x="29" y="58"/>
                    <a:pt x="44" y="54"/>
                    <a:pt x="56" y="61"/>
                  </a:cubicBezTo>
                  <a:cubicBezTo>
                    <a:pt x="68" y="68"/>
                    <a:pt x="72" y="84"/>
                    <a:pt x="64" y="96"/>
                  </a:cubicBezTo>
                  <a:cubicBezTo>
                    <a:pt x="55" y="111"/>
                    <a:pt x="50" y="128"/>
                    <a:pt x="50" y="146"/>
                  </a:cubicBezTo>
                  <a:cubicBezTo>
                    <a:pt x="50" y="180"/>
                    <a:pt x="50" y="180"/>
                    <a:pt x="50" y="180"/>
                  </a:cubicBezTo>
                  <a:cubicBezTo>
                    <a:pt x="50" y="233"/>
                    <a:pt x="93" y="276"/>
                    <a:pt x="146" y="276"/>
                  </a:cubicBezTo>
                  <a:cubicBezTo>
                    <a:pt x="199" y="276"/>
                    <a:pt x="242" y="233"/>
                    <a:pt x="242" y="180"/>
                  </a:cubicBezTo>
                  <a:cubicBezTo>
                    <a:pt x="242" y="146"/>
                    <a:pt x="242" y="146"/>
                    <a:pt x="242" y="146"/>
                  </a:cubicBezTo>
                  <a:cubicBezTo>
                    <a:pt x="242" y="93"/>
                    <a:pt x="199" y="50"/>
                    <a:pt x="146" y="50"/>
                  </a:cubicBezTo>
                  <a:cubicBezTo>
                    <a:pt x="130" y="50"/>
                    <a:pt x="115" y="54"/>
                    <a:pt x="102" y="61"/>
                  </a:cubicBezTo>
                  <a:cubicBezTo>
                    <a:pt x="90" y="67"/>
                    <a:pt x="74" y="63"/>
                    <a:pt x="68" y="50"/>
                  </a:cubicBezTo>
                  <a:cubicBezTo>
                    <a:pt x="61" y="38"/>
                    <a:pt x="66" y="23"/>
                    <a:pt x="78" y="16"/>
                  </a:cubicBezTo>
                  <a:cubicBezTo>
                    <a:pt x="99" y="6"/>
                    <a:pt x="123" y="0"/>
                    <a:pt x="146" y="0"/>
                  </a:cubicBezTo>
                  <a:cubicBezTo>
                    <a:pt x="227" y="0"/>
                    <a:pt x="292" y="66"/>
                    <a:pt x="292" y="146"/>
                  </a:cubicBezTo>
                  <a:cubicBezTo>
                    <a:pt x="292" y="180"/>
                    <a:pt x="292" y="180"/>
                    <a:pt x="292" y="180"/>
                  </a:cubicBezTo>
                  <a:cubicBezTo>
                    <a:pt x="292" y="261"/>
                    <a:pt x="227" y="326"/>
                    <a:pt x="146" y="3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05" name="Freeform 225">
              <a:extLst>
                <a:ext uri="{FF2B5EF4-FFF2-40B4-BE49-F238E27FC236}">
                  <a16:creationId xmlns:a16="http://schemas.microsoft.com/office/drawing/2014/main" id="{CA455992-F481-100F-E0D7-2AEE7260AC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98589" y="954088"/>
              <a:ext cx="122238" cy="136525"/>
            </a:xfrm>
            <a:custGeom>
              <a:avLst/>
              <a:gdLst>
                <a:gd name="T0" fmla="*/ 147 w 293"/>
                <a:gd name="T1" fmla="*/ 326 h 326"/>
                <a:gd name="T2" fmla="*/ 0 w 293"/>
                <a:gd name="T3" fmla="*/ 180 h 326"/>
                <a:gd name="T4" fmla="*/ 0 w 293"/>
                <a:gd name="T5" fmla="*/ 146 h 326"/>
                <a:gd name="T6" fmla="*/ 22 w 293"/>
                <a:gd name="T7" fmla="*/ 69 h 326"/>
                <a:gd name="T8" fmla="*/ 57 w 293"/>
                <a:gd name="T9" fmla="*/ 61 h 326"/>
                <a:gd name="T10" fmla="*/ 65 w 293"/>
                <a:gd name="T11" fmla="*/ 96 h 326"/>
                <a:gd name="T12" fmla="*/ 51 w 293"/>
                <a:gd name="T13" fmla="*/ 146 h 326"/>
                <a:gd name="T14" fmla="*/ 51 w 293"/>
                <a:gd name="T15" fmla="*/ 180 h 326"/>
                <a:gd name="T16" fmla="*/ 147 w 293"/>
                <a:gd name="T17" fmla="*/ 276 h 326"/>
                <a:gd name="T18" fmla="*/ 243 w 293"/>
                <a:gd name="T19" fmla="*/ 180 h 326"/>
                <a:gd name="T20" fmla="*/ 243 w 293"/>
                <a:gd name="T21" fmla="*/ 146 h 326"/>
                <a:gd name="T22" fmla="*/ 147 w 293"/>
                <a:gd name="T23" fmla="*/ 50 h 326"/>
                <a:gd name="T24" fmla="*/ 102 w 293"/>
                <a:gd name="T25" fmla="*/ 61 h 326"/>
                <a:gd name="T26" fmla="*/ 68 w 293"/>
                <a:gd name="T27" fmla="*/ 50 h 326"/>
                <a:gd name="T28" fmla="*/ 79 w 293"/>
                <a:gd name="T29" fmla="*/ 16 h 326"/>
                <a:gd name="T30" fmla="*/ 147 w 293"/>
                <a:gd name="T31" fmla="*/ 0 h 326"/>
                <a:gd name="T32" fmla="*/ 293 w 293"/>
                <a:gd name="T33" fmla="*/ 146 h 326"/>
                <a:gd name="T34" fmla="*/ 293 w 293"/>
                <a:gd name="T35" fmla="*/ 180 h 326"/>
                <a:gd name="T36" fmla="*/ 147 w 293"/>
                <a:gd name="T37" fmla="*/ 326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3" h="326">
                  <a:moveTo>
                    <a:pt x="147" y="326"/>
                  </a:moveTo>
                  <a:cubicBezTo>
                    <a:pt x="66" y="326"/>
                    <a:pt x="0" y="261"/>
                    <a:pt x="0" y="180"/>
                  </a:cubicBezTo>
                  <a:cubicBezTo>
                    <a:pt x="0" y="146"/>
                    <a:pt x="0" y="146"/>
                    <a:pt x="0" y="146"/>
                  </a:cubicBezTo>
                  <a:cubicBezTo>
                    <a:pt x="0" y="119"/>
                    <a:pt x="8" y="92"/>
                    <a:pt x="22" y="69"/>
                  </a:cubicBezTo>
                  <a:cubicBezTo>
                    <a:pt x="29" y="58"/>
                    <a:pt x="45" y="54"/>
                    <a:pt x="57" y="61"/>
                  </a:cubicBezTo>
                  <a:cubicBezTo>
                    <a:pt x="68" y="69"/>
                    <a:pt x="72" y="84"/>
                    <a:pt x="65" y="96"/>
                  </a:cubicBezTo>
                  <a:cubicBezTo>
                    <a:pt x="55" y="111"/>
                    <a:pt x="51" y="128"/>
                    <a:pt x="51" y="146"/>
                  </a:cubicBezTo>
                  <a:cubicBezTo>
                    <a:pt x="51" y="180"/>
                    <a:pt x="51" y="180"/>
                    <a:pt x="51" y="180"/>
                  </a:cubicBezTo>
                  <a:cubicBezTo>
                    <a:pt x="51" y="233"/>
                    <a:pt x="94" y="276"/>
                    <a:pt x="147" y="276"/>
                  </a:cubicBezTo>
                  <a:cubicBezTo>
                    <a:pt x="200" y="276"/>
                    <a:pt x="243" y="233"/>
                    <a:pt x="243" y="180"/>
                  </a:cubicBezTo>
                  <a:cubicBezTo>
                    <a:pt x="243" y="146"/>
                    <a:pt x="243" y="146"/>
                    <a:pt x="243" y="146"/>
                  </a:cubicBezTo>
                  <a:cubicBezTo>
                    <a:pt x="243" y="93"/>
                    <a:pt x="200" y="50"/>
                    <a:pt x="147" y="50"/>
                  </a:cubicBezTo>
                  <a:cubicBezTo>
                    <a:pt x="131" y="50"/>
                    <a:pt x="116" y="54"/>
                    <a:pt x="102" y="61"/>
                  </a:cubicBezTo>
                  <a:cubicBezTo>
                    <a:pt x="90" y="67"/>
                    <a:pt x="75" y="63"/>
                    <a:pt x="68" y="50"/>
                  </a:cubicBezTo>
                  <a:cubicBezTo>
                    <a:pt x="62" y="38"/>
                    <a:pt x="67" y="23"/>
                    <a:pt x="79" y="16"/>
                  </a:cubicBezTo>
                  <a:cubicBezTo>
                    <a:pt x="100" y="6"/>
                    <a:pt x="123" y="0"/>
                    <a:pt x="147" y="0"/>
                  </a:cubicBezTo>
                  <a:cubicBezTo>
                    <a:pt x="227" y="0"/>
                    <a:pt x="293" y="66"/>
                    <a:pt x="293" y="146"/>
                  </a:cubicBezTo>
                  <a:cubicBezTo>
                    <a:pt x="293" y="180"/>
                    <a:pt x="293" y="180"/>
                    <a:pt x="293" y="180"/>
                  </a:cubicBezTo>
                  <a:cubicBezTo>
                    <a:pt x="293" y="261"/>
                    <a:pt x="227" y="326"/>
                    <a:pt x="147" y="3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C30100C8-7954-2B98-DC4E-387BFAAEC08E}"/>
              </a:ext>
            </a:extLst>
          </p:cNvPr>
          <p:cNvGrpSpPr>
            <a:grpSpLocks noChangeAspect="1"/>
          </p:cNvGrpSpPr>
          <p:nvPr/>
        </p:nvGrpSpPr>
        <p:grpSpPr>
          <a:xfrm>
            <a:off x="8433580" y="3540937"/>
            <a:ext cx="365095" cy="364223"/>
            <a:chOff x="8427983" y="3189038"/>
            <a:chExt cx="365095" cy="364223"/>
          </a:xfrm>
          <a:solidFill>
            <a:schemeClr val="accent1"/>
          </a:solidFill>
        </p:grpSpPr>
        <p:sp>
          <p:nvSpPr>
            <p:cNvPr id="107" name="Freeform 276">
              <a:extLst>
                <a:ext uri="{FF2B5EF4-FFF2-40B4-BE49-F238E27FC236}">
                  <a16:creationId xmlns:a16="http://schemas.microsoft.com/office/drawing/2014/main" id="{E6BF93B0-FC9F-8EA3-DFA1-3C79A7ADB4A6}"/>
                </a:ext>
              </a:extLst>
            </p:cNvPr>
            <p:cNvSpPr>
              <a:spLocks/>
            </p:cNvSpPr>
            <p:nvPr/>
          </p:nvSpPr>
          <p:spPr bwMode="auto">
            <a:xfrm>
              <a:off x="8666732" y="3189038"/>
              <a:ext cx="126346" cy="126346"/>
            </a:xfrm>
            <a:custGeom>
              <a:avLst/>
              <a:gdLst>
                <a:gd name="T0" fmla="*/ 371 w 548"/>
                <a:gd name="T1" fmla="*/ 549 h 549"/>
                <a:gd name="T2" fmla="*/ 371 w 548"/>
                <a:gd name="T3" fmla="*/ 549 h 549"/>
                <a:gd name="T4" fmla="*/ 353 w 548"/>
                <a:gd name="T5" fmla="*/ 541 h 549"/>
                <a:gd name="T6" fmla="*/ 307 w 548"/>
                <a:gd name="T7" fmla="*/ 496 h 549"/>
                <a:gd name="T8" fmla="*/ 307 w 548"/>
                <a:gd name="T9" fmla="*/ 460 h 549"/>
                <a:gd name="T10" fmla="*/ 343 w 548"/>
                <a:gd name="T11" fmla="*/ 460 h 549"/>
                <a:gd name="T12" fmla="*/ 371 w 548"/>
                <a:gd name="T13" fmla="*/ 488 h 549"/>
                <a:gd name="T14" fmla="*/ 463 w 548"/>
                <a:gd name="T15" fmla="*/ 395 h 549"/>
                <a:gd name="T16" fmla="*/ 498 w 548"/>
                <a:gd name="T17" fmla="*/ 311 h 549"/>
                <a:gd name="T18" fmla="*/ 463 w 548"/>
                <a:gd name="T19" fmla="*/ 228 h 549"/>
                <a:gd name="T20" fmla="*/ 321 w 548"/>
                <a:gd name="T21" fmla="*/ 85 h 549"/>
                <a:gd name="T22" fmla="*/ 153 w 548"/>
                <a:gd name="T23" fmla="*/ 85 h 549"/>
                <a:gd name="T24" fmla="*/ 61 w 548"/>
                <a:gd name="T25" fmla="*/ 178 h 549"/>
                <a:gd name="T26" fmla="*/ 268 w 548"/>
                <a:gd name="T27" fmla="*/ 385 h 549"/>
                <a:gd name="T28" fmla="*/ 268 w 548"/>
                <a:gd name="T29" fmla="*/ 420 h 549"/>
                <a:gd name="T30" fmla="*/ 232 w 548"/>
                <a:gd name="T31" fmla="*/ 420 h 549"/>
                <a:gd name="T32" fmla="*/ 7 w 548"/>
                <a:gd name="T33" fmla="*/ 196 h 549"/>
                <a:gd name="T34" fmla="*/ 0 w 548"/>
                <a:gd name="T35" fmla="*/ 178 h 549"/>
                <a:gd name="T36" fmla="*/ 7 w 548"/>
                <a:gd name="T37" fmla="*/ 160 h 549"/>
                <a:gd name="T38" fmla="*/ 118 w 548"/>
                <a:gd name="T39" fmla="*/ 50 h 549"/>
                <a:gd name="T40" fmla="*/ 237 w 548"/>
                <a:gd name="T41" fmla="*/ 0 h 549"/>
                <a:gd name="T42" fmla="*/ 357 w 548"/>
                <a:gd name="T43" fmla="*/ 50 h 549"/>
                <a:gd name="T44" fmla="*/ 499 w 548"/>
                <a:gd name="T45" fmla="*/ 192 h 549"/>
                <a:gd name="T46" fmla="*/ 548 w 548"/>
                <a:gd name="T47" fmla="*/ 311 h 549"/>
                <a:gd name="T48" fmla="*/ 499 w 548"/>
                <a:gd name="T49" fmla="*/ 431 h 549"/>
                <a:gd name="T50" fmla="*/ 388 w 548"/>
                <a:gd name="T51" fmla="*/ 541 h 549"/>
                <a:gd name="T52" fmla="*/ 371 w 548"/>
                <a:gd name="T53" fmla="*/ 549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48" h="549">
                  <a:moveTo>
                    <a:pt x="371" y="549"/>
                  </a:moveTo>
                  <a:cubicBezTo>
                    <a:pt x="371" y="549"/>
                    <a:pt x="371" y="549"/>
                    <a:pt x="371" y="549"/>
                  </a:cubicBezTo>
                  <a:cubicBezTo>
                    <a:pt x="364" y="549"/>
                    <a:pt x="357" y="546"/>
                    <a:pt x="353" y="541"/>
                  </a:cubicBezTo>
                  <a:cubicBezTo>
                    <a:pt x="307" y="496"/>
                    <a:pt x="307" y="496"/>
                    <a:pt x="307" y="496"/>
                  </a:cubicBezTo>
                  <a:cubicBezTo>
                    <a:pt x="297" y="486"/>
                    <a:pt x="297" y="470"/>
                    <a:pt x="307" y="460"/>
                  </a:cubicBezTo>
                  <a:cubicBezTo>
                    <a:pt x="317" y="450"/>
                    <a:pt x="333" y="450"/>
                    <a:pt x="343" y="460"/>
                  </a:cubicBezTo>
                  <a:cubicBezTo>
                    <a:pt x="371" y="488"/>
                    <a:pt x="371" y="488"/>
                    <a:pt x="371" y="488"/>
                  </a:cubicBezTo>
                  <a:cubicBezTo>
                    <a:pt x="463" y="395"/>
                    <a:pt x="463" y="395"/>
                    <a:pt x="463" y="395"/>
                  </a:cubicBezTo>
                  <a:cubicBezTo>
                    <a:pt x="485" y="373"/>
                    <a:pt x="498" y="343"/>
                    <a:pt x="498" y="311"/>
                  </a:cubicBezTo>
                  <a:cubicBezTo>
                    <a:pt x="498" y="280"/>
                    <a:pt x="485" y="250"/>
                    <a:pt x="463" y="228"/>
                  </a:cubicBezTo>
                  <a:cubicBezTo>
                    <a:pt x="321" y="85"/>
                    <a:pt x="321" y="85"/>
                    <a:pt x="321" y="85"/>
                  </a:cubicBezTo>
                  <a:cubicBezTo>
                    <a:pt x="276" y="41"/>
                    <a:pt x="198" y="41"/>
                    <a:pt x="153" y="85"/>
                  </a:cubicBezTo>
                  <a:cubicBezTo>
                    <a:pt x="61" y="178"/>
                    <a:pt x="61" y="178"/>
                    <a:pt x="61" y="178"/>
                  </a:cubicBezTo>
                  <a:cubicBezTo>
                    <a:pt x="268" y="385"/>
                    <a:pt x="268" y="385"/>
                    <a:pt x="268" y="385"/>
                  </a:cubicBezTo>
                  <a:cubicBezTo>
                    <a:pt x="278" y="394"/>
                    <a:pt x="278" y="411"/>
                    <a:pt x="268" y="420"/>
                  </a:cubicBezTo>
                  <a:cubicBezTo>
                    <a:pt x="258" y="430"/>
                    <a:pt x="242" y="430"/>
                    <a:pt x="232" y="420"/>
                  </a:cubicBezTo>
                  <a:cubicBezTo>
                    <a:pt x="7" y="196"/>
                    <a:pt x="7" y="196"/>
                    <a:pt x="7" y="196"/>
                  </a:cubicBezTo>
                  <a:cubicBezTo>
                    <a:pt x="2" y="191"/>
                    <a:pt x="0" y="185"/>
                    <a:pt x="0" y="178"/>
                  </a:cubicBezTo>
                  <a:cubicBezTo>
                    <a:pt x="0" y="171"/>
                    <a:pt x="2" y="165"/>
                    <a:pt x="7" y="16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49" y="18"/>
                    <a:pt x="192" y="0"/>
                    <a:pt x="237" y="0"/>
                  </a:cubicBezTo>
                  <a:cubicBezTo>
                    <a:pt x="282" y="0"/>
                    <a:pt x="325" y="18"/>
                    <a:pt x="357" y="50"/>
                  </a:cubicBezTo>
                  <a:cubicBezTo>
                    <a:pt x="499" y="192"/>
                    <a:pt x="499" y="192"/>
                    <a:pt x="499" y="192"/>
                  </a:cubicBezTo>
                  <a:cubicBezTo>
                    <a:pt x="531" y="224"/>
                    <a:pt x="548" y="266"/>
                    <a:pt x="548" y="311"/>
                  </a:cubicBezTo>
                  <a:cubicBezTo>
                    <a:pt x="548" y="357"/>
                    <a:pt x="531" y="399"/>
                    <a:pt x="499" y="431"/>
                  </a:cubicBezTo>
                  <a:cubicBezTo>
                    <a:pt x="388" y="541"/>
                    <a:pt x="388" y="541"/>
                    <a:pt x="388" y="541"/>
                  </a:cubicBezTo>
                  <a:cubicBezTo>
                    <a:pt x="384" y="546"/>
                    <a:pt x="377" y="549"/>
                    <a:pt x="371" y="5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08" name="Line 277">
              <a:extLst>
                <a:ext uri="{FF2B5EF4-FFF2-40B4-BE49-F238E27FC236}">
                  <a16:creationId xmlns:a16="http://schemas.microsoft.com/office/drawing/2014/main" id="{6F4D2CC5-1BC3-8749-C63E-AF384099B35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515118" y="3435629"/>
              <a:ext cx="0" cy="0"/>
            </a:xfrm>
            <a:prstGeom prst="line">
              <a:avLst/>
            </a:prstGeom>
            <a:grpFill/>
            <a:ln w="22225" cap="rnd">
              <a:solidFill>
                <a:srgbClr val="555557"/>
              </a:solidFill>
              <a:prstDash val="solid"/>
              <a:round/>
              <a:headEnd/>
              <a:tailEnd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09" name="Freeform 278">
              <a:extLst>
                <a:ext uri="{FF2B5EF4-FFF2-40B4-BE49-F238E27FC236}">
                  <a16:creationId xmlns:a16="http://schemas.microsoft.com/office/drawing/2014/main" id="{FC7723B2-C116-B1F1-A00F-99E820FBBC2E}"/>
                </a:ext>
              </a:extLst>
            </p:cNvPr>
            <p:cNvSpPr>
              <a:spLocks/>
            </p:cNvSpPr>
            <p:nvPr/>
          </p:nvSpPr>
          <p:spPr bwMode="auto">
            <a:xfrm>
              <a:off x="8483749" y="3236091"/>
              <a:ext cx="261404" cy="207381"/>
            </a:xfrm>
            <a:custGeom>
              <a:avLst/>
              <a:gdLst>
                <a:gd name="T0" fmla="*/ 607 w 1134"/>
                <a:gd name="T1" fmla="*/ 898 h 898"/>
                <a:gd name="T2" fmla="*/ 589 w 1134"/>
                <a:gd name="T3" fmla="*/ 891 h 898"/>
                <a:gd name="T4" fmla="*/ 589 w 1134"/>
                <a:gd name="T5" fmla="*/ 855 h 898"/>
                <a:gd name="T6" fmla="*/ 1071 w 1134"/>
                <a:gd name="T7" fmla="*/ 373 h 898"/>
                <a:gd name="T8" fmla="*/ 761 w 1134"/>
                <a:gd name="T9" fmla="*/ 64 h 898"/>
                <a:gd name="T10" fmla="*/ 45 w 1134"/>
                <a:gd name="T11" fmla="*/ 779 h 898"/>
                <a:gd name="T12" fmla="*/ 9 w 1134"/>
                <a:gd name="T13" fmla="*/ 779 h 898"/>
                <a:gd name="T14" fmla="*/ 9 w 1134"/>
                <a:gd name="T15" fmla="*/ 744 h 898"/>
                <a:gd name="T16" fmla="*/ 743 w 1134"/>
                <a:gd name="T17" fmla="*/ 10 h 898"/>
                <a:gd name="T18" fmla="*/ 779 w 1134"/>
                <a:gd name="T19" fmla="*/ 10 h 898"/>
                <a:gd name="T20" fmla="*/ 1125 w 1134"/>
                <a:gd name="T21" fmla="*/ 356 h 898"/>
                <a:gd name="T22" fmla="*/ 1125 w 1134"/>
                <a:gd name="T23" fmla="*/ 391 h 898"/>
                <a:gd name="T24" fmla="*/ 625 w 1134"/>
                <a:gd name="T25" fmla="*/ 891 h 898"/>
                <a:gd name="T26" fmla="*/ 607 w 1134"/>
                <a:gd name="T27" fmla="*/ 898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34" h="898">
                  <a:moveTo>
                    <a:pt x="607" y="898"/>
                  </a:moveTo>
                  <a:cubicBezTo>
                    <a:pt x="601" y="898"/>
                    <a:pt x="594" y="896"/>
                    <a:pt x="589" y="891"/>
                  </a:cubicBezTo>
                  <a:cubicBezTo>
                    <a:pt x="579" y="881"/>
                    <a:pt x="579" y="865"/>
                    <a:pt x="589" y="855"/>
                  </a:cubicBezTo>
                  <a:cubicBezTo>
                    <a:pt x="1071" y="373"/>
                    <a:pt x="1071" y="373"/>
                    <a:pt x="1071" y="373"/>
                  </a:cubicBezTo>
                  <a:cubicBezTo>
                    <a:pt x="761" y="64"/>
                    <a:pt x="761" y="64"/>
                    <a:pt x="761" y="64"/>
                  </a:cubicBezTo>
                  <a:cubicBezTo>
                    <a:pt x="45" y="779"/>
                    <a:pt x="45" y="779"/>
                    <a:pt x="45" y="779"/>
                  </a:cubicBezTo>
                  <a:cubicBezTo>
                    <a:pt x="35" y="789"/>
                    <a:pt x="19" y="789"/>
                    <a:pt x="9" y="779"/>
                  </a:cubicBezTo>
                  <a:cubicBezTo>
                    <a:pt x="0" y="770"/>
                    <a:pt x="0" y="754"/>
                    <a:pt x="9" y="744"/>
                  </a:cubicBezTo>
                  <a:cubicBezTo>
                    <a:pt x="743" y="10"/>
                    <a:pt x="743" y="10"/>
                    <a:pt x="743" y="10"/>
                  </a:cubicBezTo>
                  <a:cubicBezTo>
                    <a:pt x="753" y="0"/>
                    <a:pt x="769" y="0"/>
                    <a:pt x="779" y="10"/>
                  </a:cubicBezTo>
                  <a:cubicBezTo>
                    <a:pt x="1125" y="356"/>
                    <a:pt x="1125" y="356"/>
                    <a:pt x="1125" y="356"/>
                  </a:cubicBezTo>
                  <a:cubicBezTo>
                    <a:pt x="1134" y="365"/>
                    <a:pt x="1134" y="382"/>
                    <a:pt x="1125" y="391"/>
                  </a:cubicBezTo>
                  <a:cubicBezTo>
                    <a:pt x="625" y="891"/>
                    <a:pt x="625" y="891"/>
                    <a:pt x="625" y="891"/>
                  </a:cubicBezTo>
                  <a:cubicBezTo>
                    <a:pt x="620" y="896"/>
                    <a:pt x="614" y="898"/>
                    <a:pt x="607" y="8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10" name="Line 279">
              <a:extLst>
                <a:ext uri="{FF2B5EF4-FFF2-40B4-BE49-F238E27FC236}">
                  <a16:creationId xmlns:a16="http://schemas.microsoft.com/office/drawing/2014/main" id="{4CE8CD99-6BB8-162A-256D-4D1D3549465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8544744" y="3466126"/>
              <a:ext cx="0" cy="0"/>
            </a:xfrm>
            <a:prstGeom prst="line">
              <a:avLst/>
            </a:prstGeom>
            <a:grpFill/>
            <a:ln w="22225" cap="rnd">
              <a:solidFill>
                <a:srgbClr val="555557"/>
              </a:solidFill>
              <a:prstDash val="solid"/>
              <a:round/>
              <a:headEnd/>
              <a:tailEnd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11" name="Freeform 280">
              <a:extLst>
                <a:ext uri="{FF2B5EF4-FFF2-40B4-BE49-F238E27FC236}">
                  <a16:creationId xmlns:a16="http://schemas.microsoft.com/office/drawing/2014/main" id="{40A4A3F1-5354-1422-AACD-1F9598D5FFB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3913" y="3447828"/>
              <a:ext cx="49667" cy="48795"/>
            </a:xfrm>
            <a:custGeom>
              <a:avLst/>
              <a:gdLst>
                <a:gd name="T0" fmla="*/ 28 w 215"/>
                <a:gd name="T1" fmla="*/ 212 h 212"/>
                <a:gd name="T2" fmla="*/ 10 w 215"/>
                <a:gd name="T3" fmla="*/ 205 h 212"/>
                <a:gd name="T4" fmla="*/ 10 w 215"/>
                <a:gd name="T5" fmla="*/ 169 h 212"/>
                <a:gd name="T6" fmla="*/ 170 w 215"/>
                <a:gd name="T7" fmla="*/ 10 h 212"/>
                <a:gd name="T8" fmla="*/ 205 w 215"/>
                <a:gd name="T9" fmla="*/ 10 h 212"/>
                <a:gd name="T10" fmla="*/ 205 w 215"/>
                <a:gd name="T11" fmla="*/ 45 h 212"/>
                <a:gd name="T12" fmla="*/ 46 w 215"/>
                <a:gd name="T13" fmla="*/ 205 h 212"/>
                <a:gd name="T14" fmla="*/ 28 w 215"/>
                <a:gd name="T15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5" h="212">
                  <a:moveTo>
                    <a:pt x="28" y="212"/>
                  </a:moveTo>
                  <a:cubicBezTo>
                    <a:pt x="21" y="212"/>
                    <a:pt x="15" y="210"/>
                    <a:pt x="10" y="205"/>
                  </a:cubicBezTo>
                  <a:cubicBezTo>
                    <a:pt x="0" y="195"/>
                    <a:pt x="0" y="179"/>
                    <a:pt x="10" y="169"/>
                  </a:cubicBezTo>
                  <a:cubicBezTo>
                    <a:pt x="170" y="10"/>
                    <a:pt x="170" y="10"/>
                    <a:pt x="170" y="10"/>
                  </a:cubicBezTo>
                  <a:cubicBezTo>
                    <a:pt x="180" y="0"/>
                    <a:pt x="196" y="0"/>
                    <a:pt x="205" y="10"/>
                  </a:cubicBezTo>
                  <a:cubicBezTo>
                    <a:pt x="215" y="20"/>
                    <a:pt x="215" y="36"/>
                    <a:pt x="205" y="45"/>
                  </a:cubicBezTo>
                  <a:cubicBezTo>
                    <a:pt x="46" y="205"/>
                    <a:pt x="46" y="205"/>
                    <a:pt x="46" y="205"/>
                  </a:cubicBezTo>
                  <a:cubicBezTo>
                    <a:pt x="41" y="210"/>
                    <a:pt x="34" y="212"/>
                    <a:pt x="28" y="2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12" name="Freeform 281">
              <a:extLst>
                <a:ext uri="{FF2B5EF4-FFF2-40B4-BE49-F238E27FC236}">
                  <a16:creationId xmlns:a16="http://schemas.microsoft.com/office/drawing/2014/main" id="{CF05D6A8-69F5-A135-9BE3-86B0A1B0FCC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3831" y="3485296"/>
              <a:ext cx="52281" cy="28755"/>
            </a:xfrm>
            <a:custGeom>
              <a:avLst/>
              <a:gdLst>
                <a:gd name="T0" fmla="*/ 28 w 229"/>
                <a:gd name="T1" fmla="*/ 125 h 125"/>
                <a:gd name="T2" fmla="*/ 5 w 229"/>
                <a:gd name="T3" fmla="*/ 109 h 125"/>
                <a:gd name="T4" fmla="*/ 19 w 229"/>
                <a:gd name="T5" fmla="*/ 76 h 125"/>
                <a:gd name="T6" fmla="*/ 190 w 229"/>
                <a:gd name="T7" fmla="*/ 6 h 125"/>
                <a:gd name="T8" fmla="*/ 223 w 229"/>
                <a:gd name="T9" fmla="*/ 19 h 125"/>
                <a:gd name="T10" fmla="*/ 210 w 229"/>
                <a:gd name="T11" fmla="*/ 52 h 125"/>
                <a:gd name="T12" fmla="*/ 38 w 229"/>
                <a:gd name="T13" fmla="*/ 123 h 125"/>
                <a:gd name="T14" fmla="*/ 28 w 229"/>
                <a:gd name="T15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9" h="125">
                  <a:moveTo>
                    <a:pt x="28" y="125"/>
                  </a:moveTo>
                  <a:cubicBezTo>
                    <a:pt x="18" y="125"/>
                    <a:pt x="9" y="119"/>
                    <a:pt x="5" y="109"/>
                  </a:cubicBezTo>
                  <a:cubicBezTo>
                    <a:pt x="0" y="96"/>
                    <a:pt x="6" y="82"/>
                    <a:pt x="19" y="76"/>
                  </a:cubicBezTo>
                  <a:cubicBezTo>
                    <a:pt x="190" y="6"/>
                    <a:pt x="190" y="6"/>
                    <a:pt x="190" y="6"/>
                  </a:cubicBezTo>
                  <a:cubicBezTo>
                    <a:pt x="203" y="0"/>
                    <a:pt x="218" y="6"/>
                    <a:pt x="223" y="19"/>
                  </a:cubicBezTo>
                  <a:cubicBezTo>
                    <a:pt x="229" y="32"/>
                    <a:pt x="222" y="47"/>
                    <a:pt x="210" y="52"/>
                  </a:cubicBezTo>
                  <a:cubicBezTo>
                    <a:pt x="38" y="123"/>
                    <a:pt x="38" y="123"/>
                    <a:pt x="38" y="123"/>
                  </a:cubicBezTo>
                  <a:cubicBezTo>
                    <a:pt x="35" y="124"/>
                    <a:pt x="32" y="125"/>
                    <a:pt x="28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13" name="Freeform 282">
              <a:extLst>
                <a:ext uri="{FF2B5EF4-FFF2-40B4-BE49-F238E27FC236}">
                  <a16:creationId xmlns:a16="http://schemas.microsoft.com/office/drawing/2014/main" id="{E11D64F7-D6CF-9B4A-3D85-F3AA56A24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02919" y="3500980"/>
              <a:ext cx="33983" cy="20912"/>
            </a:xfrm>
            <a:custGeom>
              <a:avLst/>
              <a:gdLst>
                <a:gd name="T0" fmla="*/ 29 w 145"/>
                <a:gd name="T1" fmla="*/ 90 h 90"/>
                <a:gd name="T2" fmla="*/ 5 w 145"/>
                <a:gd name="T3" fmla="*/ 74 h 90"/>
                <a:gd name="T4" fmla="*/ 19 w 145"/>
                <a:gd name="T5" fmla="*/ 41 h 90"/>
                <a:gd name="T6" fmla="*/ 107 w 145"/>
                <a:gd name="T7" fmla="*/ 5 h 90"/>
                <a:gd name="T8" fmla="*/ 140 w 145"/>
                <a:gd name="T9" fmla="*/ 19 h 90"/>
                <a:gd name="T10" fmla="*/ 126 w 145"/>
                <a:gd name="T11" fmla="*/ 52 h 90"/>
                <a:gd name="T12" fmla="*/ 38 w 145"/>
                <a:gd name="T13" fmla="*/ 88 h 90"/>
                <a:gd name="T14" fmla="*/ 29 w 145"/>
                <a:gd name="T15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5" h="90">
                  <a:moveTo>
                    <a:pt x="29" y="90"/>
                  </a:moveTo>
                  <a:cubicBezTo>
                    <a:pt x="19" y="90"/>
                    <a:pt x="9" y="84"/>
                    <a:pt x="5" y="74"/>
                  </a:cubicBezTo>
                  <a:cubicBezTo>
                    <a:pt x="0" y="61"/>
                    <a:pt x="6" y="47"/>
                    <a:pt x="19" y="41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20" y="0"/>
                    <a:pt x="134" y="6"/>
                    <a:pt x="140" y="19"/>
                  </a:cubicBezTo>
                  <a:cubicBezTo>
                    <a:pt x="145" y="32"/>
                    <a:pt x="139" y="47"/>
                    <a:pt x="126" y="52"/>
                  </a:cubicBezTo>
                  <a:cubicBezTo>
                    <a:pt x="38" y="88"/>
                    <a:pt x="38" y="88"/>
                    <a:pt x="38" y="88"/>
                  </a:cubicBezTo>
                  <a:cubicBezTo>
                    <a:pt x="35" y="89"/>
                    <a:pt x="32" y="90"/>
                    <a:pt x="29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14" name="Freeform 283">
              <a:extLst>
                <a:ext uri="{FF2B5EF4-FFF2-40B4-BE49-F238E27FC236}">
                  <a16:creationId xmlns:a16="http://schemas.microsoft.com/office/drawing/2014/main" id="{E873328A-E7B3-4409-DD46-FFE17E091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8427983" y="3406003"/>
              <a:ext cx="88006" cy="147258"/>
            </a:xfrm>
            <a:custGeom>
              <a:avLst/>
              <a:gdLst>
                <a:gd name="T0" fmla="*/ 27 w 383"/>
                <a:gd name="T1" fmla="*/ 641 h 641"/>
                <a:gd name="T2" fmla="*/ 9 w 383"/>
                <a:gd name="T3" fmla="*/ 634 h 641"/>
                <a:gd name="T4" fmla="*/ 3 w 383"/>
                <a:gd name="T5" fmla="*/ 606 h 641"/>
                <a:gd name="T6" fmla="*/ 245 w 383"/>
                <a:gd name="T7" fmla="*/ 19 h 641"/>
                <a:gd name="T8" fmla="*/ 278 w 383"/>
                <a:gd name="T9" fmla="*/ 5 h 641"/>
                <a:gd name="T10" fmla="*/ 292 w 383"/>
                <a:gd name="T11" fmla="*/ 38 h 641"/>
                <a:gd name="T12" fmla="*/ 73 w 383"/>
                <a:gd name="T13" fmla="*/ 569 h 641"/>
                <a:gd name="T14" fmla="*/ 345 w 383"/>
                <a:gd name="T15" fmla="*/ 457 h 641"/>
                <a:gd name="T16" fmla="*/ 378 w 383"/>
                <a:gd name="T17" fmla="*/ 471 h 641"/>
                <a:gd name="T18" fmla="*/ 364 w 383"/>
                <a:gd name="T19" fmla="*/ 504 h 641"/>
                <a:gd name="T20" fmla="*/ 36 w 383"/>
                <a:gd name="T21" fmla="*/ 639 h 641"/>
                <a:gd name="T22" fmla="*/ 27 w 383"/>
                <a:gd name="T23" fmla="*/ 641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3" h="641">
                  <a:moveTo>
                    <a:pt x="27" y="641"/>
                  </a:moveTo>
                  <a:cubicBezTo>
                    <a:pt x="20" y="641"/>
                    <a:pt x="14" y="638"/>
                    <a:pt x="9" y="634"/>
                  </a:cubicBezTo>
                  <a:cubicBezTo>
                    <a:pt x="2" y="626"/>
                    <a:pt x="0" y="615"/>
                    <a:pt x="3" y="606"/>
                  </a:cubicBezTo>
                  <a:cubicBezTo>
                    <a:pt x="245" y="19"/>
                    <a:pt x="245" y="19"/>
                    <a:pt x="245" y="19"/>
                  </a:cubicBezTo>
                  <a:cubicBezTo>
                    <a:pt x="250" y="6"/>
                    <a:pt x="265" y="0"/>
                    <a:pt x="278" y="5"/>
                  </a:cubicBezTo>
                  <a:cubicBezTo>
                    <a:pt x="291" y="10"/>
                    <a:pt x="297" y="25"/>
                    <a:pt x="292" y="38"/>
                  </a:cubicBezTo>
                  <a:cubicBezTo>
                    <a:pt x="73" y="569"/>
                    <a:pt x="73" y="569"/>
                    <a:pt x="73" y="569"/>
                  </a:cubicBezTo>
                  <a:cubicBezTo>
                    <a:pt x="345" y="457"/>
                    <a:pt x="345" y="457"/>
                    <a:pt x="345" y="457"/>
                  </a:cubicBezTo>
                  <a:cubicBezTo>
                    <a:pt x="358" y="452"/>
                    <a:pt x="373" y="458"/>
                    <a:pt x="378" y="471"/>
                  </a:cubicBezTo>
                  <a:cubicBezTo>
                    <a:pt x="383" y="484"/>
                    <a:pt x="377" y="499"/>
                    <a:pt x="364" y="504"/>
                  </a:cubicBezTo>
                  <a:cubicBezTo>
                    <a:pt x="36" y="639"/>
                    <a:pt x="36" y="639"/>
                    <a:pt x="36" y="639"/>
                  </a:cubicBezTo>
                  <a:cubicBezTo>
                    <a:pt x="33" y="640"/>
                    <a:pt x="30" y="641"/>
                    <a:pt x="27" y="6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15" name="Freeform 284">
              <a:extLst>
                <a:ext uri="{FF2B5EF4-FFF2-40B4-BE49-F238E27FC236}">
                  <a16:creationId xmlns:a16="http://schemas.microsoft.com/office/drawing/2014/main" id="{D0F0E7DE-8AF5-03A0-9110-1773EAC157A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48024" y="3491395"/>
              <a:ext cx="41825" cy="41825"/>
            </a:xfrm>
            <a:custGeom>
              <a:avLst/>
              <a:gdLst>
                <a:gd name="T0" fmla="*/ 154 w 182"/>
                <a:gd name="T1" fmla="*/ 179 h 179"/>
                <a:gd name="T2" fmla="*/ 136 w 182"/>
                <a:gd name="T3" fmla="*/ 171 h 179"/>
                <a:gd name="T4" fmla="*/ 10 w 182"/>
                <a:gd name="T5" fmla="*/ 45 h 179"/>
                <a:gd name="T6" fmla="*/ 10 w 182"/>
                <a:gd name="T7" fmla="*/ 10 h 179"/>
                <a:gd name="T8" fmla="*/ 46 w 182"/>
                <a:gd name="T9" fmla="*/ 10 h 179"/>
                <a:gd name="T10" fmla="*/ 172 w 182"/>
                <a:gd name="T11" fmla="*/ 136 h 179"/>
                <a:gd name="T12" fmla="*/ 172 w 182"/>
                <a:gd name="T13" fmla="*/ 171 h 179"/>
                <a:gd name="T14" fmla="*/ 154 w 182"/>
                <a:gd name="T15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2" h="179">
                  <a:moveTo>
                    <a:pt x="154" y="179"/>
                  </a:moveTo>
                  <a:cubicBezTo>
                    <a:pt x="148" y="179"/>
                    <a:pt x="141" y="176"/>
                    <a:pt x="136" y="171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0" y="35"/>
                    <a:pt x="0" y="19"/>
                    <a:pt x="10" y="10"/>
                  </a:cubicBezTo>
                  <a:cubicBezTo>
                    <a:pt x="20" y="0"/>
                    <a:pt x="36" y="0"/>
                    <a:pt x="46" y="10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82" y="145"/>
                    <a:pt x="182" y="162"/>
                    <a:pt x="172" y="171"/>
                  </a:cubicBezTo>
                  <a:cubicBezTo>
                    <a:pt x="167" y="176"/>
                    <a:pt x="160" y="179"/>
                    <a:pt x="154" y="1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16" name="Freeform 285">
              <a:extLst>
                <a:ext uri="{FF2B5EF4-FFF2-40B4-BE49-F238E27FC236}">
                  <a16:creationId xmlns:a16="http://schemas.microsoft.com/office/drawing/2014/main" id="{67D815AC-355A-A63C-3250-9518D288BCA9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9720" y="3257874"/>
              <a:ext cx="45310" cy="44439"/>
            </a:xfrm>
            <a:custGeom>
              <a:avLst/>
              <a:gdLst>
                <a:gd name="T0" fmla="*/ 27 w 197"/>
                <a:gd name="T1" fmla="*/ 194 h 194"/>
                <a:gd name="T2" fmla="*/ 10 w 197"/>
                <a:gd name="T3" fmla="*/ 187 h 194"/>
                <a:gd name="T4" fmla="*/ 10 w 197"/>
                <a:gd name="T5" fmla="*/ 151 h 194"/>
                <a:gd name="T6" fmla="*/ 151 w 197"/>
                <a:gd name="T7" fmla="*/ 9 h 194"/>
                <a:gd name="T8" fmla="*/ 187 w 197"/>
                <a:gd name="T9" fmla="*/ 9 h 194"/>
                <a:gd name="T10" fmla="*/ 187 w 197"/>
                <a:gd name="T11" fmla="*/ 45 h 194"/>
                <a:gd name="T12" fmla="*/ 45 w 197"/>
                <a:gd name="T13" fmla="*/ 187 h 194"/>
                <a:gd name="T14" fmla="*/ 27 w 197"/>
                <a:gd name="T15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7" h="194">
                  <a:moveTo>
                    <a:pt x="27" y="194"/>
                  </a:moveTo>
                  <a:cubicBezTo>
                    <a:pt x="21" y="194"/>
                    <a:pt x="15" y="192"/>
                    <a:pt x="10" y="187"/>
                  </a:cubicBezTo>
                  <a:cubicBezTo>
                    <a:pt x="0" y="177"/>
                    <a:pt x="0" y="161"/>
                    <a:pt x="10" y="151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61" y="0"/>
                    <a:pt x="177" y="0"/>
                    <a:pt x="187" y="9"/>
                  </a:cubicBezTo>
                  <a:cubicBezTo>
                    <a:pt x="197" y="19"/>
                    <a:pt x="197" y="35"/>
                    <a:pt x="187" y="45"/>
                  </a:cubicBezTo>
                  <a:cubicBezTo>
                    <a:pt x="45" y="187"/>
                    <a:pt x="45" y="187"/>
                    <a:pt x="45" y="187"/>
                  </a:cubicBezTo>
                  <a:cubicBezTo>
                    <a:pt x="40" y="192"/>
                    <a:pt x="34" y="194"/>
                    <a:pt x="27" y="19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17" name="Freeform 287">
              <a:extLst>
                <a:ext uri="{FF2B5EF4-FFF2-40B4-BE49-F238E27FC236}">
                  <a16:creationId xmlns:a16="http://schemas.microsoft.com/office/drawing/2014/main" id="{B3505C01-18CF-2DEC-F4DC-0FA6C2522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0720" y="3236962"/>
              <a:ext cx="174270" cy="195182"/>
            </a:xfrm>
            <a:custGeom>
              <a:avLst/>
              <a:gdLst>
                <a:gd name="T0" fmla="*/ 87 w 757"/>
                <a:gd name="T1" fmla="*/ 845 h 845"/>
                <a:gd name="T2" fmla="*/ 25 w 757"/>
                <a:gd name="T3" fmla="*/ 819 h 845"/>
                <a:gd name="T4" fmla="*/ 0 w 757"/>
                <a:gd name="T5" fmla="*/ 758 h 845"/>
                <a:gd name="T6" fmla="*/ 25 w 757"/>
                <a:gd name="T7" fmla="*/ 696 h 845"/>
                <a:gd name="T8" fmla="*/ 711 w 757"/>
                <a:gd name="T9" fmla="*/ 10 h 845"/>
                <a:gd name="T10" fmla="*/ 747 w 757"/>
                <a:gd name="T11" fmla="*/ 10 h 845"/>
                <a:gd name="T12" fmla="*/ 747 w 757"/>
                <a:gd name="T13" fmla="*/ 46 h 845"/>
                <a:gd name="T14" fmla="*/ 61 w 757"/>
                <a:gd name="T15" fmla="*/ 732 h 845"/>
                <a:gd name="T16" fmla="*/ 50 w 757"/>
                <a:gd name="T17" fmla="*/ 758 h 845"/>
                <a:gd name="T18" fmla="*/ 61 w 757"/>
                <a:gd name="T19" fmla="*/ 783 h 845"/>
                <a:gd name="T20" fmla="*/ 112 w 757"/>
                <a:gd name="T21" fmla="*/ 783 h 845"/>
                <a:gd name="T22" fmla="*/ 580 w 757"/>
                <a:gd name="T23" fmla="*/ 316 h 845"/>
                <a:gd name="T24" fmla="*/ 616 w 757"/>
                <a:gd name="T25" fmla="*/ 316 h 845"/>
                <a:gd name="T26" fmla="*/ 616 w 757"/>
                <a:gd name="T27" fmla="*/ 352 h 845"/>
                <a:gd name="T28" fmla="*/ 148 w 757"/>
                <a:gd name="T29" fmla="*/ 819 h 845"/>
                <a:gd name="T30" fmla="*/ 87 w 757"/>
                <a:gd name="T31" fmla="*/ 845 h 8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57" h="845">
                  <a:moveTo>
                    <a:pt x="87" y="845"/>
                  </a:moveTo>
                  <a:cubicBezTo>
                    <a:pt x="64" y="845"/>
                    <a:pt x="42" y="836"/>
                    <a:pt x="25" y="819"/>
                  </a:cubicBezTo>
                  <a:cubicBezTo>
                    <a:pt x="9" y="803"/>
                    <a:pt x="0" y="781"/>
                    <a:pt x="0" y="758"/>
                  </a:cubicBezTo>
                  <a:cubicBezTo>
                    <a:pt x="0" y="734"/>
                    <a:pt x="9" y="712"/>
                    <a:pt x="25" y="696"/>
                  </a:cubicBezTo>
                  <a:cubicBezTo>
                    <a:pt x="711" y="10"/>
                    <a:pt x="711" y="10"/>
                    <a:pt x="711" y="10"/>
                  </a:cubicBezTo>
                  <a:cubicBezTo>
                    <a:pt x="721" y="0"/>
                    <a:pt x="737" y="0"/>
                    <a:pt x="747" y="10"/>
                  </a:cubicBezTo>
                  <a:cubicBezTo>
                    <a:pt x="757" y="20"/>
                    <a:pt x="757" y="36"/>
                    <a:pt x="747" y="46"/>
                  </a:cubicBezTo>
                  <a:cubicBezTo>
                    <a:pt x="61" y="732"/>
                    <a:pt x="61" y="732"/>
                    <a:pt x="61" y="732"/>
                  </a:cubicBezTo>
                  <a:cubicBezTo>
                    <a:pt x="54" y="739"/>
                    <a:pt x="50" y="748"/>
                    <a:pt x="50" y="758"/>
                  </a:cubicBezTo>
                  <a:cubicBezTo>
                    <a:pt x="50" y="767"/>
                    <a:pt x="54" y="777"/>
                    <a:pt x="61" y="783"/>
                  </a:cubicBezTo>
                  <a:cubicBezTo>
                    <a:pt x="75" y="798"/>
                    <a:pt x="98" y="798"/>
                    <a:pt x="112" y="783"/>
                  </a:cubicBezTo>
                  <a:cubicBezTo>
                    <a:pt x="580" y="316"/>
                    <a:pt x="580" y="316"/>
                    <a:pt x="580" y="316"/>
                  </a:cubicBezTo>
                  <a:cubicBezTo>
                    <a:pt x="590" y="306"/>
                    <a:pt x="606" y="306"/>
                    <a:pt x="616" y="316"/>
                  </a:cubicBezTo>
                  <a:cubicBezTo>
                    <a:pt x="626" y="326"/>
                    <a:pt x="626" y="342"/>
                    <a:pt x="616" y="352"/>
                  </a:cubicBezTo>
                  <a:cubicBezTo>
                    <a:pt x="148" y="819"/>
                    <a:pt x="148" y="819"/>
                    <a:pt x="148" y="819"/>
                  </a:cubicBezTo>
                  <a:cubicBezTo>
                    <a:pt x="131" y="836"/>
                    <a:pt x="109" y="845"/>
                    <a:pt x="87" y="8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18" name="Freeform 289">
              <a:extLst>
                <a:ext uri="{FF2B5EF4-FFF2-40B4-BE49-F238E27FC236}">
                  <a16:creationId xmlns:a16="http://schemas.microsoft.com/office/drawing/2014/main" id="{938323DE-2C13-4720-2CD7-3932AA1AC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21422" y="3317997"/>
              <a:ext cx="121989" cy="121117"/>
            </a:xfrm>
            <a:custGeom>
              <a:avLst/>
              <a:gdLst>
                <a:gd name="T0" fmla="*/ 28 w 528"/>
                <a:gd name="T1" fmla="*/ 526 h 526"/>
                <a:gd name="T2" fmla="*/ 10 w 528"/>
                <a:gd name="T3" fmla="*/ 518 h 526"/>
                <a:gd name="T4" fmla="*/ 10 w 528"/>
                <a:gd name="T5" fmla="*/ 483 h 526"/>
                <a:gd name="T6" fmla="*/ 483 w 528"/>
                <a:gd name="T7" fmla="*/ 10 h 526"/>
                <a:gd name="T8" fmla="*/ 519 w 528"/>
                <a:gd name="T9" fmla="*/ 10 h 526"/>
                <a:gd name="T10" fmla="*/ 519 w 528"/>
                <a:gd name="T11" fmla="*/ 45 h 526"/>
                <a:gd name="T12" fmla="*/ 46 w 528"/>
                <a:gd name="T13" fmla="*/ 518 h 526"/>
                <a:gd name="T14" fmla="*/ 28 w 528"/>
                <a:gd name="T15" fmla="*/ 526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28" h="526">
                  <a:moveTo>
                    <a:pt x="28" y="526"/>
                  </a:moveTo>
                  <a:cubicBezTo>
                    <a:pt x="21" y="526"/>
                    <a:pt x="15" y="523"/>
                    <a:pt x="10" y="518"/>
                  </a:cubicBezTo>
                  <a:cubicBezTo>
                    <a:pt x="0" y="508"/>
                    <a:pt x="0" y="492"/>
                    <a:pt x="10" y="483"/>
                  </a:cubicBezTo>
                  <a:cubicBezTo>
                    <a:pt x="483" y="10"/>
                    <a:pt x="483" y="10"/>
                    <a:pt x="483" y="10"/>
                  </a:cubicBezTo>
                  <a:cubicBezTo>
                    <a:pt x="493" y="0"/>
                    <a:pt x="509" y="0"/>
                    <a:pt x="519" y="10"/>
                  </a:cubicBezTo>
                  <a:cubicBezTo>
                    <a:pt x="528" y="19"/>
                    <a:pt x="528" y="36"/>
                    <a:pt x="519" y="45"/>
                  </a:cubicBezTo>
                  <a:cubicBezTo>
                    <a:pt x="46" y="518"/>
                    <a:pt x="46" y="518"/>
                    <a:pt x="46" y="518"/>
                  </a:cubicBezTo>
                  <a:cubicBezTo>
                    <a:pt x="41" y="523"/>
                    <a:pt x="34" y="526"/>
                    <a:pt x="28" y="5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19" name="Freeform 290">
              <a:extLst>
                <a:ext uri="{FF2B5EF4-FFF2-40B4-BE49-F238E27FC236}">
                  <a16:creationId xmlns:a16="http://schemas.microsoft.com/office/drawing/2014/main" id="{60562401-0FC9-8C4C-F1D4-A4600A417707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8229" y="3297956"/>
              <a:ext cx="175141" cy="193439"/>
            </a:xfrm>
            <a:custGeom>
              <a:avLst/>
              <a:gdLst>
                <a:gd name="T0" fmla="*/ 96 w 760"/>
                <a:gd name="T1" fmla="*/ 839 h 839"/>
                <a:gd name="T2" fmla="*/ 34 w 760"/>
                <a:gd name="T3" fmla="*/ 813 h 839"/>
                <a:gd name="T4" fmla="*/ 34 w 760"/>
                <a:gd name="T5" fmla="*/ 690 h 839"/>
                <a:gd name="T6" fmla="*/ 714 w 760"/>
                <a:gd name="T7" fmla="*/ 10 h 839"/>
                <a:gd name="T8" fmla="*/ 750 w 760"/>
                <a:gd name="T9" fmla="*/ 10 h 839"/>
                <a:gd name="T10" fmla="*/ 750 w 760"/>
                <a:gd name="T11" fmla="*/ 46 h 839"/>
                <a:gd name="T12" fmla="*/ 70 w 760"/>
                <a:gd name="T13" fmla="*/ 726 h 839"/>
                <a:gd name="T14" fmla="*/ 70 w 760"/>
                <a:gd name="T15" fmla="*/ 778 h 839"/>
                <a:gd name="T16" fmla="*/ 122 w 760"/>
                <a:gd name="T17" fmla="*/ 778 h 839"/>
                <a:gd name="T18" fmla="*/ 191 w 760"/>
                <a:gd name="T19" fmla="*/ 709 h 839"/>
                <a:gd name="T20" fmla="*/ 227 w 760"/>
                <a:gd name="T21" fmla="*/ 709 h 839"/>
                <a:gd name="T22" fmla="*/ 227 w 760"/>
                <a:gd name="T23" fmla="*/ 744 h 839"/>
                <a:gd name="T24" fmla="*/ 158 w 760"/>
                <a:gd name="T25" fmla="*/ 813 h 839"/>
                <a:gd name="T26" fmla="*/ 96 w 760"/>
                <a:gd name="T27" fmla="*/ 839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0" h="839">
                  <a:moveTo>
                    <a:pt x="96" y="839"/>
                  </a:moveTo>
                  <a:cubicBezTo>
                    <a:pt x="74" y="839"/>
                    <a:pt x="51" y="830"/>
                    <a:pt x="34" y="813"/>
                  </a:cubicBezTo>
                  <a:cubicBezTo>
                    <a:pt x="0" y="779"/>
                    <a:pt x="0" y="724"/>
                    <a:pt x="34" y="690"/>
                  </a:cubicBezTo>
                  <a:cubicBezTo>
                    <a:pt x="714" y="10"/>
                    <a:pt x="714" y="10"/>
                    <a:pt x="714" y="10"/>
                  </a:cubicBezTo>
                  <a:cubicBezTo>
                    <a:pt x="724" y="0"/>
                    <a:pt x="740" y="0"/>
                    <a:pt x="750" y="10"/>
                  </a:cubicBezTo>
                  <a:cubicBezTo>
                    <a:pt x="760" y="20"/>
                    <a:pt x="760" y="36"/>
                    <a:pt x="750" y="46"/>
                  </a:cubicBezTo>
                  <a:cubicBezTo>
                    <a:pt x="70" y="726"/>
                    <a:pt x="70" y="726"/>
                    <a:pt x="70" y="726"/>
                  </a:cubicBezTo>
                  <a:cubicBezTo>
                    <a:pt x="56" y="740"/>
                    <a:pt x="56" y="763"/>
                    <a:pt x="70" y="778"/>
                  </a:cubicBezTo>
                  <a:cubicBezTo>
                    <a:pt x="84" y="792"/>
                    <a:pt x="108" y="792"/>
                    <a:pt x="122" y="778"/>
                  </a:cubicBezTo>
                  <a:cubicBezTo>
                    <a:pt x="191" y="709"/>
                    <a:pt x="191" y="709"/>
                    <a:pt x="191" y="709"/>
                  </a:cubicBezTo>
                  <a:cubicBezTo>
                    <a:pt x="201" y="699"/>
                    <a:pt x="217" y="699"/>
                    <a:pt x="227" y="709"/>
                  </a:cubicBezTo>
                  <a:cubicBezTo>
                    <a:pt x="236" y="718"/>
                    <a:pt x="236" y="734"/>
                    <a:pt x="227" y="744"/>
                  </a:cubicBezTo>
                  <a:cubicBezTo>
                    <a:pt x="158" y="813"/>
                    <a:pt x="158" y="813"/>
                    <a:pt x="158" y="813"/>
                  </a:cubicBezTo>
                  <a:cubicBezTo>
                    <a:pt x="141" y="830"/>
                    <a:pt x="118" y="839"/>
                    <a:pt x="96" y="8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20" name="Freeform 291">
              <a:extLst>
                <a:ext uri="{FF2B5EF4-FFF2-40B4-BE49-F238E27FC236}">
                  <a16:creationId xmlns:a16="http://schemas.microsoft.com/office/drawing/2014/main" id="{322298A5-EFF9-70D0-FAC7-5938CE6320B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5989" y="3406003"/>
              <a:ext cx="60123" cy="59252"/>
            </a:xfrm>
            <a:custGeom>
              <a:avLst/>
              <a:gdLst>
                <a:gd name="T0" fmla="*/ 147 w 260"/>
                <a:gd name="T1" fmla="*/ 259 h 259"/>
                <a:gd name="T2" fmla="*/ 43 w 260"/>
                <a:gd name="T3" fmla="*/ 216 h 259"/>
                <a:gd name="T4" fmla="*/ 0 w 260"/>
                <a:gd name="T5" fmla="*/ 113 h 259"/>
                <a:gd name="T6" fmla="*/ 43 w 260"/>
                <a:gd name="T7" fmla="*/ 10 h 259"/>
                <a:gd name="T8" fmla="*/ 79 w 260"/>
                <a:gd name="T9" fmla="*/ 10 h 259"/>
                <a:gd name="T10" fmla="*/ 79 w 260"/>
                <a:gd name="T11" fmla="*/ 45 h 259"/>
                <a:gd name="T12" fmla="*/ 51 w 260"/>
                <a:gd name="T13" fmla="*/ 113 h 259"/>
                <a:gd name="T14" fmla="*/ 79 w 260"/>
                <a:gd name="T15" fmla="*/ 181 h 259"/>
                <a:gd name="T16" fmla="*/ 214 w 260"/>
                <a:gd name="T17" fmla="*/ 181 h 259"/>
                <a:gd name="T18" fmla="*/ 250 w 260"/>
                <a:gd name="T19" fmla="*/ 181 h 259"/>
                <a:gd name="T20" fmla="*/ 250 w 260"/>
                <a:gd name="T21" fmla="*/ 216 h 259"/>
                <a:gd name="T22" fmla="*/ 147 w 260"/>
                <a:gd name="T23" fmla="*/ 259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0" h="259">
                  <a:moveTo>
                    <a:pt x="147" y="259"/>
                  </a:moveTo>
                  <a:cubicBezTo>
                    <a:pt x="108" y="259"/>
                    <a:pt x="71" y="244"/>
                    <a:pt x="43" y="216"/>
                  </a:cubicBezTo>
                  <a:cubicBezTo>
                    <a:pt x="16" y="189"/>
                    <a:pt x="0" y="152"/>
                    <a:pt x="0" y="113"/>
                  </a:cubicBezTo>
                  <a:cubicBezTo>
                    <a:pt x="0" y="74"/>
                    <a:pt x="16" y="37"/>
                    <a:pt x="43" y="10"/>
                  </a:cubicBezTo>
                  <a:cubicBezTo>
                    <a:pt x="53" y="0"/>
                    <a:pt x="69" y="0"/>
                    <a:pt x="79" y="10"/>
                  </a:cubicBezTo>
                  <a:cubicBezTo>
                    <a:pt x="89" y="20"/>
                    <a:pt x="89" y="36"/>
                    <a:pt x="79" y="45"/>
                  </a:cubicBezTo>
                  <a:cubicBezTo>
                    <a:pt x="61" y="63"/>
                    <a:pt x="51" y="87"/>
                    <a:pt x="51" y="113"/>
                  </a:cubicBezTo>
                  <a:cubicBezTo>
                    <a:pt x="51" y="139"/>
                    <a:pt x="61" y="162"/>
                    <a:pt x="79" y="181"/>
                  </a:cubicBezTo>
                  <a:cubicBezTo>
                    <a:pt x="115" y="217"/>
                    <a:pt x="178" y="217"/>
                    <a:pt x="214" y="181"/>
                  </a:cubicBezTo>
                  <a:cubicBezTo>
                    <a:pt x="224" y="171"/>
                    <a:pt x="240" y="171"/>
                    <a:pt x="250" y="181"/>
                  </a:cubicBezTo>
                  <a:cubicBezTo>
                    <a:pt x="260" y="190"/>
                    <a:pt x="260" y="206"/>
                    <a:pt x="250" y="216"/>
                  </a:cubicBezTo>
                  <a:cubicBezTo>
                    <a:pt x="222" y="244"/>
                    <a:pt x="186" y="259"/>
                    <a:pt x="147" y="2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9D40E0A0-5CB6-B10D-AFFE-6067B77DC4AA}"/>
              </a:ext>
            </a:extLst>
          </p:cNvPr>
          <p:cNvGrpSpPr>
            <a:grpSpLocks noChangeAspect="1"/>
          </p:cNvGrpSpPr>
          <p:nvPr/>
        </p:nvGrpSpPr>
        <p:grpSpPr>
          <a:xfrm>
            <a:off x="8413698" y="5183899"/>
            <a:ext cx="399948" cy="399077"/>
            <a:chOff x="22142450" y="155575"/>
            <a:chExt cx="728663" cy="727076"/>
          </a:xfrm>
          <a:solidFill>
            <a:schemeClr val="accent1"/>
          </a:solidFill>
        </p:grpSpPr>
        <p:sp>
          <p:nvSpPr>
            <p:cNvPr id="122" name="Freeform 101">
              <a:extLst>
                <a:ext uri="{FF2B5EF4-FFF2-40B4-BE49-F238E27FC236}">
                  <a16:creationId xmlns:a16="http://schemas.microsoft.com/office/drawing/2014/main" id="{D2409F8F-C320-DBD6-8349-17180521B8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448838" y="460375"/>
              <a:ext cx="115888" cy="115888"/>
            </a:xfrm>
            <a:custGeom>
              <a:avLst/>
              <a:gdLst>
                <a:gd name="T0" fmla="*/ 139 w 278"/>
                <a:gd name="T1" fmla="*/ 278 h 278"/>
                <a:gd name="T2" fmla="*/ 0 w 278"/>
                <a:gd name="T3" fmla="*/ 139 h 278"/>
                <a:gd name="T4" fmla="*/ 139 w 278"/>
                <a:gd name="T5" fmla="*/ 0 h 278"/>
                <a:gd name="T6" fmla="*/ 278 w 278"/>
                <a:gd name="T7" fmla="*/ 139 h 278"/>
                <a:gd name="T8" fmla="*/ 139 w 278"/>
                <a:gd name="T9" fmla="*/ 278 h 278"/>
                <a:gd name="T10" fmla="*/ 139 w 278"/>
                <a:gd name="T11" fmla="*/ 51 h 278"/>
                <a:gd name="T12" fmla="*/ 51 w 278"/>
                <a:gd name="T13" fmla="*/ 139 h 278"/>
                <a:gd name="T14" fmla="*/ 139 w 278"/>
                <a:gd name="T15" fmla="*/ 228 h 278"/>
                <a:gd name="T16" fmla="*/ 227 w 278"/>
                <a:gd name="T17" fmla="*/ 139 h 278"/>
                <a:gd name="T18" fmla="*/ 139 w 278"/>
                <a:gd name="T19" fmla="*/ 51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8" h="278">
                  <a:moveTo>
                    <a:pt x="139" y="278"/>
                  </a:moveTo>
                  <a:cubicBezTo>
                    <a:pt x="62" y="278"/>
                    <a:pt x="0" y="216"/>
                    <a:pt x="0" y="139"/>
                  </a:cubicBezTo>
                  <a:cubicBezTo>
                    <a:pt x="0" y="63"/>
                    <a:pt x="62" y="0"/>
                    <a:pt x="139" y="0"/>
                  </a:cubicBezTo>
                  <a:cubicBezTo>
                    <a:pt x="215" y="0"/>
                    <a:pt x="278" y="63"/>
                    <a:pt x="278" y="139"/>
                  </a:cubicBezTo>
                  <a:cubicBezTo>
                    <a:pt x="278" y="216"/>
                    <a:pt x="215" y="278"/>
                    <a:pt x="139" y="278"/>
                  </a:cubicBezTo>
                  <a:close/>
                  <a:moveTo>
                    <a:pt x="139" y="51"/>
                  </a:moveTo>
                  <a:cubicBezTo>
                    <a:pt x="90" y="51"/>
                    <a:pt x="51" y="91"/>
                    <a:pt x="51" y="139"/>
                  </a:cubicBezTo>
                  <a:cubicBezTo>
                    <a:pt x="51" y="188"/>
                    <a:pt x="90" y="228"/>
                    <a:pt x="139" y="228"/>
                  </a:cubicBezTo>
                  <a:cubicBezTo>
                    <a:pt x="188" y="228"/>
                    <a:pt x="227" y="188"/>
                    <a:pt x="227" y="139"/>
                  </a:cubicBezTo>
                  <a:cubicBezTo>
                    <a:pt x="227" y="91"/>
                    <a:pt x="188" y="51"/>
                    <a:pt x="139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23" name="Freeform 102">
              <a:extLst>
                <a:ext uri="{FF2B5EF4-FFF2-40B4-BE49-F238E27FC236}">
                  <a16:creationId xmlns:a16="http://schemas.microsoft.com/office/drawing/2014/main" id="{59A4A45D-170F-0199-93CE-5F1742D38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39300" y="352425"/>
              <a:ext cx="334963" cy="333375"/>
            </a:xfrm>
            <a:custGeom>
              <a:avLst/>
              <a:gdLst>
                <a:gd name="T0" fmla="*/ 310 w 797"/>
                <a:gd name="T1" fmla="*/ 744 h 797"/>
                <a:gd name="T2" fmla="*/ 235 w 797"/>
                <a:gd name="T3" fmla="*/ 690 h 797"/>
                <a:gd name="T4" fmla="*/ 142 w 797"/>
                <a:gd name="T5" fmla="*/ 704 h 797"/>
                <a:gd name="T6" fmla="*/ 106 w 797"/>
                <a:gd name="T7" fmla="*/ 564 h 797"/>
                <a:gd name="T8" fmla="*/ 74 w 797"/>
                <a:gd name="T9" fmla="*/ 487 h 797"/>
                <a:gd name="T10" fmla="*/ 0 w 797"/>
                <a:gd name="T11" fmla="*/ 363 h 797"/>
                <a:gd name="T12" fmla="*/ 77 w 797"/>
                <a:gd name="T13" fmla="*/ 307 h 797"/>
                <a:gd name="T14" fmla="*/ 92 w 797"/>
                <a:gd name="T15" fmla="*/ 216 h 797"/>
                <a:gd name="T16" fmla="*/ 217 w 797"/>
                <a:gd name="T17" fmla="*/ 90 h 797"/>
                <a:gd name="T18" fmla="*/ 197 w 797"/>
                <a:gd name="T19" fmla="*/ 142 h 797"/>
                <a:gd name="T20" fmla="*/ 178 w 797"/>
                <a:gd name="T21" fmla="*/ 126 h 797"/>
                <a:gd name="T22" fmla="*/ 143 w 797"/>
                <a:gd name="T23" fmla="*/ 195 h 797"/>
                <a:gd name="T24" fmla="*/ 74 w 797"/>
                <a:gd name="T25" fmla="*/ 360 h 797"/>
                <a:gd name="T26" fmla="*/ 51 w 797"/>
                <a:gd name="T27" fmla="*/ 434 h 797"/>
                <a:gd name="T28" fmla="*/ 125 w 797"/>
                <a:gd name="T29" fmla="*/ 476 h 797"/>
                <a:gd name="T30" fmla="*/ 128 w 797"/>
                <a:gd name="T31" fmla="*/ 615 h 797"/>
                <a:gd name="T32" fmla="*/ 181 w 797"/>
                <a:gd name="T33" fmla="*/ 668 h 797"/>
                <a:gd name="T34" fmla="*/ 260 w 797"/>
                <a:gd name="T35" fmla="*/ 646 h 797"/>
                <a:gd name="T36" fmla="*/ 361 w 797"/>
                <a:gd name="T37" fmla="*/ 744 h 797"/>
                <a:gd name="T38" fmla="*/ 437 w 797"/>
                <a:gd name="T39" fmla="*/ 744 h 797"/>
                <a:gd name="T40" fmla="*/ 537 w 797"/>
                <a:gd name="T41" fmla="*/ 646 h 797"/>
                <a:gd name="T42" fmla="*/ 620 w 797"/>
                <a:gd name="T43" fmla="*/ 668 h 797"/>
                <a:gd name="T44" fmla="*/ 670 w 797"/>
                <a:gd name="T45" fmla="*/ 615 h 797"/>
                <a:gd name="T46" fmla="*/ 672 w 797"/>
                <a:gd name="T47" fmla="*/ 476 h 797"/>
                <a:gd name="T48" fmla="*/ 747 w 797"/>
                <a:gd name="T49" fmla="*/ 434 h 797"/>
                <a:gd name="T50" fmla="*/ 724 w 797"/>
                <a:gd name="T51" fmla="*/ 360 h 797"/>
                <a:gd name="T52" fmla="*/ 655 w 797"/>
                <a:gd name="T53" fmla="*/ 195 h 797"/>
                <a:gd name="T54" fmla="*/ 620 w 797"/>
                <a:gd name="T55" fmla="*/ 126 h 797"/>
                <a:gd name="T56" fmla="*/ 536 w 797"/>
                <a:gd name="T57" fmla="*/ 150 h 797"/>
                <a:gd name="T58" fmla="*/ 437 w 797"/>
                <a:gd name="T59" fmla="*/ 53 h 797"/>
                <a:gd name="T60" fmla="*/ 361 w 797"/>
                <a:gd name="T61" fmla="*/ 53 h 797"/>
                <a:gd name="T62" fmla="*/ 290 w 797"/>
                <a:gd name="T63" fmla="*/ 107 h 797"/>
                <a:gd name="T64" fmla="*/ 310 w 797"/>
                <a:gd name="T65" fmla="*/ 53 h 797"/>
                <a:gd name="T66" fmla="*/ 488 w 797"/>
                <a:gd name="T67" fmla="*/ 53 h 797"/>
                <a:gd name="T68" fmla="*/ 561 w 797"/>
                <a:gd name="T69" fmla="*/ 106 h 797"/>
                <a:gd name="T70" fmla="*/ 656 w 797"/>
                <a:gd name="T71" fmla="*/ 90 h 797"/>
                <a:gd name="T72" fmla="*/ 706 w 797"/>
                <a:gd name="T73" fmla="*/ 216 h 797"/>
                <a:gd name="T74" fmla="*/ 721 w 797"/>
                <a:gd name="T75" fmla="*/ 307 h 797"/>
                <a:gd name="T76" fmla="*/ 797 w 797"/>
                <a:gd name="T77" fmla="*/ 363 h 797"/>
                <a:gd name="T78" fmla="*/ 724 w 797"/>
                <a:gd name="T79" fmla="*/ 487 h 797"/>
                <a:gd name="T80" fmla="*/ 691 w 797"/>
                <a:gd name="T81" fmla="*/ 564 h 797"/>
                <a:gd name="T82" fmla="*/ 706 w 797"/>
                <a:gd name="T83" fmla="*/ 654 h 797"/>
                <a:gd name="T84" fmla="*/ 566 w 797"/>
                <a:gd name="T85" fmla="*/ 690 h 797"/>
                <a:gd name="T86" fmla="*/ 488 w 797"/>
                <a:gd name="T87" fmla="*/ 723 h 7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97" h="797">
                  <a:moveTo>
                    <a:pt x="434" y="797"/>
                  </a:moveTo>
                  <a:cubicBezTo>
                    <a:pt x="363" y="797"/>
                    <a:pt x="363" y="797"/>
                    <a:pt x="363" y="797"/>
                  </a:cubicBezTo>
                  <a:cubicBezTo>
                    <a:pt x="334" y="797"/>
                    <a:pt x="310" y="773"/>
                    <a:pt x="310" y="744"/>
                  </a:cubicBezTo>
                  <a:cubicBezTo>
                    <a:pt x="310" y="723"/>
                    <a:pt x="310" y="723"/>
                    <a:pt x="310" y="723"/>
                  </a:cubicBezTo>
                  <a:cubicBezTo>
                    <a:pt x="310" y="722"/>
                    <a:pt x="309" y="721"/>
                    <a:pt x="307" y="721"/>
                  </a:cubicBezTo>
                  <a:cubicBezTo>
                    <a:pt x="283" y="714"/>
                    <a:pt x="258" y="703"/>
                    <a:pt x="235" y="690"/>
                  </a:cubicBezTo>
                  <a:cubicBezTo>
                    <a:pt x="234" y="689"/>
                    <a:pt x="232" y="689"/>
                    <a:pt x="231" y="690"/>
                  </a:cubicBezTo>
                  <a:cubicBezTo>
                    <a:pt x="217" y="704"/>
                    <a:pt x="217" y="704"/>
                    <a:pt x="217" y="704"/>
                  </a:cubicBezTo>
                  <a:cubicBezTo>
                    <a:pt x="197" y="724"/>
                    <a:pt x="162" y="724"/>
                    <a:pt x="142" y="704"/>
                  </a:cubicBezTo>
                  <a:cubicBezTo>
                    <a:pt x="92" y="654"/>
                    <a:pt x="92" y="654"/>
                    <a:pt x="92" y="654"/>
                  </a:cubicBezTo>
                  <a:cubicBezTo>
                    <a:pt x="71" y="633"/>
                    <a:pt x="71" y="599"/>
                    <a:pt x="92" y="579"/>
                  </a:cubicBezTo>
                  <a:cubicBezTo>
                    <a:pt x="106" y="564"/>
                    <a:pt x="106" y="564"/>
                    <a:pt x="106" y="564"/>
                  </a:cubicBezTo>
                  <a:cubicBezTo>
                    <a:pt x="107" y="563"/>
                    <a:pt x="107" y="562"/>
                    <a:pt x="106" y="560"/>
                  </a:cubicBezTo>
                  <a:cubicBezTo>
                    <a:pt x="94" y="538"/>
                    <a:pt x="84" y="514"/>
                    <a:pt x="77" y="490"/>
                  </a:cubicBezTo>
                  <a:cubicBezTo>
                    <a:pt x="76" y="488"/>
                    <a:pt x="75" y="487"/>
                    <a:pt x="74" y="487"/>
                  </a:cubicBezTo>
                  <a:cubicBezTo>
                    <a:pt x="53" y="487"/>
                    <a:pt x="53" y="487"/>
                    <a:pt x="53" y="487"/>
                  </a:cubicBezTo>
                  <a:cubicBezTo>
                    <a:pt x="24" y="487"/>
                    <a:pt x="0" y="463"/>
                    <a:pt x="0" y="434"/>
                  </a:cubicBezTo>
                  <a:cubicBezTo>
                    <a:pt x="0" y="363"/>
                    <a:pt x="0" y="363"/>
                    <a:pt x="0" y="363"/>
                  </a:cubicBezTo>
                  <a:cubicBezTo>
                    <a:pt x="0" y="334"/>
                    <a:pt x="24" y="310"/>
                    <a:pt x="53" y="310"/>
                  </a:cubicBezTo>
                  <a:cubicBezTo>
                    <a:pt x="74" y="310"/>
                    <a:pt x="74" y="310"/>
                    <a:pt x="74" y="310"/>
                  </a:cubicBezTo>
                  <a:cubicBezTo>
                    <a:pt x="75" y="310"/>
                    <a:pt x="76" y="308"/>
                    <a:pt x="77" y="307"/>
                  </a:cubicBezTo>
                  <a:cubicBezTo>
                    <a:pt x="84" y="282"/>
                    <a:pt x="94" y="258"/>
                    <a:pt x="107" y="235"/>
                  </a:cubicBezTo>
                  <a:cubicBezTo>
                    <a:pt x="108" y="234"/>
                    <a:pt x="108" y="232"/>
                    <a:pt x="107" y="231"/>
                  </a:cubicBezTo>
                  <a:cubicBezTo>
                    <a:pt x="92" y="216"/>
                    <a:pt x="92" y="216"/>
                    <a:pt x="92" y="216"/>
                  </a:cubicBezTo>
                  <a:cubicBezTo>
                    <a:pt x="71" y="195"/>
                    <a:pt x="71" y="161"/>
                    <a:pt x="92" y="141"/>
                  </a:cubicBezTo>
                  <a:cubicBezTo>
                    <a:pt x="142" y="90"/>
                    <a:pt x="142" y="90"/>
                    <a:pt x="142" y="90"/>
                  </a:cubicBezTo>
                  <a:cubicBezTo>
                    <a:pt x="162" y="70"/>
                    <a:pt x="197" y="70"/>
                    <a:pt x="217" y="90"/>
                  </a:cubicBezTo>
                  <a:cubicBezTo>
                    <a:pt x="233" y="106"/>
                    <a:pt x="233" y="106"/>
                    <a:pt x="233" y="106"/>
                  </a:cubicBezTo>
                  <a:cubicBezTo>
                    <a:pt x="243" y="116"/>
                    <a:pt x="243" y="132"/>
                    <a:pt x="233" y="142"/>
                  </a:cubicBezTo>
                  <a:cubicBezTo>
                    <a:pt x="223" y="152"/>
                    <a:pt x="207" y="152"/>
                    <a:pt x="197" y="142"/>
                  </a:cubicBezTo>
                  <a:cubicBezTo>
                    <a:pt x="182" y="126"/>
                    <a:pt x="182" y="126"/>
                    <a:pt x="182" y="126"/>
                  </a:cubicBezTo>
                  <a:cubicBezTo>
                    <a:pt x="182" y="126"/>
                    <a:pt x="179" y="126"/>
                    <a:pt x="178" y="126"/>
                  </a:cubicBezTo>
                  <a:cubicBezTo>
                    <a:pt x="178" y="126"/>
                    <a:pt x="178" y="126"/>
                    <a:pt x="178" y="126"/>
                  </a:cubicBezTo>
                  <a:cubicBezTo>
                    <a:pt x="128" y="176"/>
                    <a:pt x="128" y="176"/>
                    <a:pt x="128" y="176"/>
                  </a:cubicBezTo>
                  <a:cubicBezTo>
                    <a:pt x="127" y="177"/>
                    <a:pt x="127" y="179"/>
                    <a:pt x="128" y="180"/>
                  </a:cubicBezTo>
                  <a:cubicBezTo>
                    <a:pt x="143" y="195"/>
                    <a:pt x="143" y="195"/>
                    <a:pt x="143" y="195"/>
                  </a:cubicBezTo>
                  <a:cubicBezTo>
                    <a:pt x="160" y="212"/>
                    <a:pt x="163" y="239"/>
                    <a:pt x="151" y="260"/>
                  </a:cubicBezTo>
                  <a:cubicBezTo>
                    <a:pt x="140" y="280"/>
                    <a:pt x="131" y="300"/>
                    <a:pt x="125" y="321"/>
                  </a:cubicBezTo>
                  <a:cubicBezTo>
                    <a:pt x="119" y="345"/>
                    <a:pt x="98" y="360"/>
                    <a:pt x="74" y="360"/>
                  </a:cubicBezTo>
                  <a:cubicBezTo>
                    <a:pt x="53" y="360"/>
                    <a:pt x="53" y="360"/>
                    <a:pt x="53" y="360"/>
                  </a:cubicBezTo>
                  <a:cubicBezTo>
                    <a:pt x="52" y="360"/>
                    <a:pt x="51" y="361"/>
                    <a:pt x="51" y="363"/>
                  </a:cubicBezTo>
                  <a:cubicBezTo>
                    <a:pt x="51" y="434"/>
                    <a:pt x="51" y="434"/>
                    <a:pt x="51" y="434"/>
                  </a:cubicBezTo>
                  <a:cubicBezTo>
                    <a:pt x="51" y="435"/>
                    <a:pt x="52" y="436"/>
                    <a:pt x="53" y="436"/>
                  </a:cubicBezTo>
                  <a:cubicBezTo>
                    <a:pt x="74" y="436"/>
                    <a:pt x="74" y="436"/>
                    <a:pt x="74" y="436"/>
                  </a:cubicBezTo>
                  <a:cubicBezTo>
                    <a:pt x="98" y="436"/>
                    <a:pt x="119" y="452"/>
                    <a:pt x="125" y="476"/>
                  </a:cubicBezTo>
                  <a:cubicBezTo>
                    <a:pt x="131" y="496"/>
                    <a:pt x="140" y="516"/>
                    <a:pt x="151" y="536"/>
                  </a:cubicBezTo>
                  <a:cubicBezTo>
                    <a:pt x="162" y="557"/>
                    <a:pt x="159" y="583"/>
                    <a:pt x="142" y="600"/>
                  </a:cubicBezTo>
                  <a:cubicBezTo>
                    <a:pt x="128" y="615"/>
                    <a:pt x="128" y="615"/>
                    <a:pt x="128" y="615"/>
                  </a:cubicBezTo>
                  <a:cubicBezTo>
                    <a:pt x="127" y="616"/>
                    <a:pt x="127" y="617"/>
                    <a:pt x="128" y="618"/>
                  </a:cubicBezTo>
                  <a:cubicBezTo>
                    <a:pt x="178" y="668"/>
                    <a:pt x="178" y="668"/>
                    <a:pt x="178" y="668"/>
                  </a:cubicBezTo>
                  <a:cubicBezTo>
                    <a:pt x="178" y="668"/>
                    <a:pt x="180" y="668"/>
                    <a:pt x="181" y="668"/>
                  </a:cubicBezTo>
                  <a:cubicBezTo>
                    <a:pt x="181" y="668"/>
                    <a:pt x="182" y="668"/>
                    <a:pt x="182" y="668"/>
                  </a:cubicBezTo>
                  <a:cubicBezTo>
                    <a:pt x="196" y="654"/>
                    <a:pt x="196" y="654"/>
                    <a:pt x="196" y="654"/>
                  </a:cubicBezTo>
                  <a:cubicBezTo>
                    <a:pt x="213" y="637"/>
                    <a:pt x="239" y="634"/>
                    <a:pt x="260" y="646"/>
                  </a:cubicBezTo>
                  <a:cubicBezTo>
                    <a:pt x="280" y="657"/>
                    <a:pt x="301" y="666"/>
                    <a:pt x="321" y="672"/>
                  </a:cubicBezTo>
                  <a:cubicBezTo>
                    <a:pt x="345" y="679"/>
                    <a:pt x="361" y="700"/>
                    <a:pt x="361" y="723"/>
                  </a:cubicBezTo>
                  <a:cubicBezTo>
                    <a:pt x="361" y="744"/>
                    <a:pt x="361" y="744"/>
                    <a:pt x="361" y="744"/>
                  </a:cubicBezTo>
                  <a:cubicBezTo>
                    <a:pt x="361" y="745"/>
                    <a:pt x="362" y="746"/>
                    <a:pt x="363" y="746"/>
                  </a:cubicBezTo>
                  <a:cubicBezTo>
                    <a:pt x="434" y="746"/>
                    <a:pt x="434" y="746"/>
                    <a:pt x="434" y="746"/>
                  </a:cubicBezTo>
                  <a:cubicBezTo>
                    <a:pt x="436" y="746"/>
                    <a:pt x="437" y="745"/>
                    <a:pt x="437" y="744"/>
                  </a:cubicBezTo>
                  <a:cubicBezTo>
                    <a:pt x="437" y="723"/>
                    <a:pt x="437" y="723"/>
                    <a:pt x="437" y="723"/>
                  </a:cubicBezTo>
                  <a:cubicBezTo>
                    <a:pt x="437" y="700"/>
                    <a:pt x="453" y="679"/>
                    <a:pt x="476" y="672"/>
                  </a:cubicBezTo>
                  <a:cubicBezTo>
                    <a:pt x="497" y="666"/>
                    <a:pt x="518" y="657"/>
                    <a:pt x="537" y="646"/>
                  </a:cubicBezTo>
                  <a:cubicBezTo>
                    <a:pt x="559" y="634"/>
                    <a:pt x="585" y="637"/>
                    <a:pt x="602" y="654"/>
                  </a:cubicBezTo>
                  <a:cubicBezTo>
                    <a:pt x="616" y="668"/>
                    <a:pt x="616" y="668"/>
                    <a:pt x="616" y="668"/>
                  </a:cubicBezTo>
                  <a:cubicBezTo>
                    <a:pt x="616" y="668"/>
                    <a:pt x="619" y="668"/>
                    <a:pt x="620" y="668"/>
                  </a:cubicBezTo>
                  <a:cubicBezTo>
                    <a:pt x="620" y="668"/>
                    <a:pt x="620" y="668"/>
                    <a:pt x="620" y="668"/>
                  </a:cubicBezTo>
                  <a:cubicBezTo>
                    <a:pt x="670" y="618"/>
                    <a:pt x="670" y="618"/>
                    <a:pt x="670" y="618"/>
                  </a:cubicBezTo>
                  <a:cubicBezTo>
                    <a:pt x="670" y="618"/>
                    <a:pt x="670" y="615"/>
                    <a:pt x="670" y="615"/>
                  </a:cubicBezTo>
                  <a:cubicBezTo>
                    <a:pt x="655" y="600"/>
                    <a:pt x="655" y="600"/>
                    <a:pt x="655" y="600"/>
                  </a:cubicBezTo>
                  <a:cubicBezTo>
                    <a:pt x="639" y="583"/>
                    <a:pt x="635" y="557"/>
                    <a:pt x="647" y="536"/>
                  </a:cubicBezTo>
                  <a:cubicBezTo>
                    <a:pt x="658" y="516"/>
                    <a:pt x="667" y="496"/>
                    <a:pt x="672" y="476"/>
                  </a:cubicBezTo>
                  <a:cubicBezTo>
                    <a:pt x="679" y="452"/>
                    <a:pt x="700" y="436"/>
                    <a:pt x="724" y="436"/>
                  </a:cubicBezTo>
                  <a:cubicBezTo>
                    <a:pt x="744" y="436"/>
                    <a:pt x="744" y="436"/>
                    <a:pt x="744" y="436"/>
                  </a:cubicBezTo>
                  <a:cubicBezTo>
                    <a:pt x="746" y="436"/>
                    <a:pt x="747" y="435"/>
                    <a:pt x="747" y="434"/>
                  </a:cubicBezTo>
                  <a:cubicBezTo>
                    <a:pt x="747" y="363"/>
                    <a:pt x="747" y="363"/>
                    <a:pt x="747" y="363"/>
                  </a:cubicBezTo>
                  <a:cubicBezTo>
                    <a:pt x="747" y="361"/>
                    <a:pt x="746" y="360"/>
                    <a:pt x="744" y="360"/>
                  </a:cubicBezTo>
                  <a:cubicBezTo>
                    <a:pt x="724" y="360"/>
                    <a:pt x="724" y="360"/>
                    <a:pt x="724" y="360"/>
                  </a:cubicBezTo>
                  <a:cubicBezTo>
                    <a:pt x="700" y="360"/>
                    <a:pt x="679" y="345"/>
                    <a:pt x="672" y="321"/>
                  </a:cubicBezTo>
                  <a:cubicBezTo>
                    <a:pt x="666" y="300"/>
                    <a:pt x="658" y="280"/>
                    <a:pt x="646" y="260"/>
                  </a:cubicBezTo>
                  <a:cubicBezTo>
                    <a:pt x="634" y="239"/>
                    <a:pt x="638" y="212"/>
                    <a:pt x="655" y="195"/>
                  </a:cubicBezTo>
                  <a:cubicBezTo>
                    <a:pt x="670" y="180"/>
                    <a:pt x="670" y="180"/>
                    <a:pt x="670" y="180"/>
                  </a:cubicBezTo>
                  <a:cubicBezTo>
                    <a:pt x="670" y="176"/>
                    <a:pt x="670" y="176"/>
                    <a:pt x="670" y="176"/>
                  </a:cubicBezTo>
                  <a:cubicBezTo>
                    <a:pt x="620" y="126"/>
                    <a:pt x="620" y="126"/>
                    <a:pt x="620" y="126"/>
                  </a:cubicBezTo>
                  <a:cubicBezTo>
                    <a:pt x="620" y="126"/>
                    <a:pt x="616" y="126"/>
                    <a:pt x="616" y="126"/>
                  </a:cubicBezTo>
                  <a:cubicBezTo>
                    <a:pt x="601" y="142"/>
                    <a:pt x="601" y="142"/>
                    <a:pt x="601" y="142"/>
                  </a:cubicBezTo>
                  <a:cubicBezTo>
                    <a:pt x="584" y="158"/>
                    <a:pt x="557" y="162"/>
                    <a:pt x="536" y="150"/>
                  </a:cubicBezTo>
                  <a:cubicBezTo>
                    <a:pt x="517" y="139"/>
                    <a:pt x="497" y="130"/>
                    <a:pt x="476" y="125"/>
                  </a:cubicBezTo>
                  <a:cubicBezTo>
                    <a:pt x="453" y="118"/>
                    <a:pt x="437" y="97"/>
                    <a:pt x="437" y="73"/>
                  </a:cubicBezTo>
                  <a:cubicBezTo>
                    <a:pt x="437" y="53"/>
                    <a:pt x="437" y="53"/>
                    <a:pt x="437" y="53"/>
                  </a:cubicBezTo>
                  <a:cubicBezTo>
                    <a:pt x="437" y="52"/>
                    <a:pt x="436" y="50"/>
                    <a:pt x="434" y="50"/>
                  </a:cubicBezTo>
                  <a:cubicBezTo>
                    <a:pt x="363" y="50"/>
                    <a:pt x="363" y="50"/>
                    <a:pt x="363" y="50"/>
                  </a:cubicBezTo>
                  <a:cubicBezTo>
                    <a:pt x="362" y="50"/>
                    <a:pt x="361" y="52"/>
                    <a:pt x="361" y="53"/>
                  </a:cubicBezTo>
                  <a:cubicBezTo>
                    <a:pt x="361" y="73"/>
                    <a:pt x="361" y="73"/>
                    <a:pt x="361" y="73"/>
                  </a:cubicBezTo>
                  <a:cubicBezTo>
                    <a:pt x="361" y="97"/>
                    <a:pt x="345" y="118"/>
                    <a:pt x="322" y="125"/>
                  </a:cubicBezTo>
                  <a:cubicBezTo>
                    <a:pt x="308" y="128"/>
                    <a:pt x="294" y="121"/>
                    <a:pt x="290" y="107"/>
                  </a:cubicBezTo>
                  <a:cubicBezTo>
                    <a:pt x="286" y="94"/>
                    <a:pt x="294" y="80"/>
                    <a:pt x="307" y="76"/>
                  </a:cubicBezTo>
                  <a:cubicBezTo>
                    <a:pt x="308" y="76"/>
                    <a:pt x="310" y="75"/>
                    <a:pt x="310" y="73"/>
                  </a:cubicBezTo>
                  <a:cubicBezTo>
                    <a:pt x="310" y="53"/>
                    <a:pt x="310" y="53"/>
                    <a:pt x="310" y="53"/>
                  </a:cubicBezTo>
                  <a:cubicBezTo>
                    <a:pt x="310" y="24"/>
                    <a:pt x="334" y="0"/>
                    <a:pt x="363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64" y="0"/>
                    <a:pt x="488" y="24"/>
                    <a:pt x="488" y="53"/>
                  </a:cubicBezTo>
                  <a:cubicBezTo>
                    <a:pt x="488" y="73"/>
                    <a:pt x="488" y="73"/>
                    <a:pt x="488" y="73"/>
                  </a:cubicBezTo>
                  <a:cubicBezTo>
                    <a:pt x="488" y="75"/>
                    <a:pt x="489" y="76"/>
                    <a:pt x="490" y="76"/>
                  </a:cubicBezTo>
                  <a:cubicBezTo>
                    <a:pt x="514" y="83"/>
                    <a:pt x="538" y="93"/>
                    <a:pt x="561" y="106"/>
                  </a:cubicBezTo>
                  <a:cubicBezTo>
                    <a:pt x="562" y="107"/>
                    <a:pt x="564" y="107"/>
                    <a:pt x="565" y="106"/>
                  </a:cubicBezTo>
                  <a:cubicBezTo>
                    <a:pt x="580" y="90"/>
                    <a:pt x="580" y="90"/>
                    <a:pt x="580" y="90"/>
                  </a:cubicBezTo>
                  <a:cubicBezTo>
                    <a:pt x="600" y="70"/>
                    <a:pt x="635" y="70"/>
                    <a:pt x="656" y="90"/>
                  </a:cubicBezTo>
                  <a:cubicBezTo>
                    <a:pt x="706" y="140"/>
                    <a:pt x="706" y="140"/>
                    <a:pt x="706" y="140"/>
                  </a:cubicBezTo>
                  <a:cubicBezTo>
                    <a:pt x="716" y="151"/>
                    <a:pt x="721" y="164"/>
                    <a:pt x="721" y="178"/>
                  </a:cubicBezTo>
                  <a:cubicBezTo>
                    <a:pt x="721" y="192"/>
                    <a:pt x="716" y="206"/>
                    <a:pt x="706" y="216"/>
                  </a:cubicBezTo>
                  <a:cubicBezTo>
                    <a:pt x="690" y="231"/>
                    <a:pt x="690" y="231"/>
                    <a:pt x="690" y="231"/>
                  </a:cubicBezTo>
                  <a:cubicBezTo>
                    <a:pt x="689" y="232"/>
                    <a:pt x="690" y="234"/>
                    <a:pt x="690" y="235"/>
                  </a:cubicBezTo>
                  <a:cubicBezTo>
                    <a:pt x="704" y="258"/>
                    <a:pt x="714" y="282"/>
                    <a:pt x="721" y="307"/>
                  </a:cubicBezTo>
                  <a:cubicBezTo>
                    <a:pt x="721" y="308"/>
                    <a:pt x="722" y="310"/>
                    <a:pt x="724" y="310"/>
                  </a:cubicBezTo>
                  <a:cubicBezTo>
                    <a:pt x="744" y="310"/>
                    <a:pt x="744" y="310"/>
                    <a:pt x="744" y="310"/>
                  </a:cubicBezTo>
                  <a:cubicBezTo>
                    <a:pt x="774" y="310"/>
                    <a:pt x="797" y="334"/>
                    <a:pt x="797" y="363"/>
                  </a:cubicBezTo>
                  <a:cubicBezTo>
                    <a:pt x="797" y="434"/>
                    <a:pt x="797" y="434"/>
                    <a:pt x="797" y="434"/>
                  </a:cubicBezTo>
                  <a:cubicBezTo>
                    <a:pt x="797" y="463"/>
                    <a:pt x="774" y="487"/>
                    <a:pt x="744" y="487"/>
                  </a:cubicBezTo>
                  <a:cubicBezTo>
                    <a:pt x="724" y="487"/>
                    <a:pt x="724" y="487"/>
                    <a:pt x="724" y="487"/>
                  </a:cubicBezTo>
                  <a:cubicBezTo>
                    <a:pt x="722" y="487"/>
                    <a:pt x="721" y="489"/>
                    <a:pt x="721" y="490"/>
                  </a:cubicBezTo>
                  <a:cubicBezTo>
                    <a:pt x="714" y="514"/>
                    <a:pt x="704" y="538"/>
                    <a:pt x="691" y="560"/>
                  </a:cubicBezTo>
                  <a:cubicBezTo>
                    <a:pt x="691" y="562"/>
                    <a:pt x="690" y="563"/>
                    <a:pt x="691" y="564"/>
                  </a:cubicBezTo>
                  <a:cubicBezTo>
                    <a:pt x="706" y="579"/>
                    <a:pt x="706" y="579"/>
                    <a:pt x="706" y="579"/>
                  </a:cubicBezTo>
                  <a:cubicBezTo>
                    <a:pt x="716" y="589"/>
                    <a:pt x="721" y="602"/>
                    <a:pt x="721" y="616"/>
                  </a:cubicBezTo>
                  <a:cubicBezTo>
                    <a:pt x="721" y="631"/>
                    <a:pt x="716" y="644"/>
                    <a:pt x="706" y="654"/>
                  </a:cubicBezTo>
                  <a:cubicBezTo>
                    <a:pt x="656" y="704"/>
                    <a:pt x="656" y="704"/>
                    <a:pt x="656" y="704"/>
                  </a:cubicBezTo>
                  <a:cubicBezTo>
                    <a:pt x="636" y="724"/>
                    <a:pt x="601" y="724"/>
                    <a:pt x="580" y="704"/>
                  </a:cubicBezTo>
                  <a:cubicBezTo>
                    <a:pt x="566" y="690"/>
                    <a:pt x="566" y="690"/>
                    <a:pt x="566" y="690"/>
                  </a:cubicBezTo>
                  <a:cubicBezTo>
                    <a:pt x="565" y="689"/>
                    <a:pt x="564" y="690"/>
                    <a:pt x="563" y="690"/>
                  </a:cubicBezTo>
                  <a:cubicBezTo>
                    <a:pt x="539" y="703"/>
                    <a:pt x="515" y="714"/>
                    <a:pt x="490" y="721"/>
                  </a:cubicBezTo>
                  <a:cubicBezTo>
                    <a:pt x="489" y="721"/>
                    <a:pt x="488" y="722"/>
                    <a:pt x="488" y="723"/>
                  </a:cubicBezTo>
                  <a:cubicBezTo>
                    <a:pt x="488" y="744"/>
                    <a:pt x="488" y="744"/>
                    <a:pt x="488" y="744"/>
                  </a:cubicBezTo>
                  <a:cubicBezTo>
                    <a:pt x="488" y="773"/>
                    <a:pt x="464" y="797"/>
                    <a:pt x="434" y="7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24" name="Freeform 103">
              <a:extLst>
                <a:ext uri="{FF2B5EF4-FFF2-40B4-BE49-F238E27FC236}">
                  <a16:creationId xmlns:a16="http://schemas.microsoft.com/office/drawing/2014/main" id="{7B951B77-A5DE-411C-A727-ABC92D9239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453600" y="155575"/>
              <a:ext cx="106363" cy="104775"/>
            </a:xfrm>
            <a:custGeom>
              <a:avLst/>
              <a:gdLst>
                <a:gd name="T0" fmla="*/ 126 w 252"/>
                <a:gd name="T1" fmla="*/ 252 h 252"/>
                <a:gd name="T2" fmla="*/ 0 w 252"/>
                <a:gd name="T3" fmla="*/ 126 h 252"/>
                <a:gd name="T4" fmla="*/ 126 w 252"/>
                <a:gd name="T5" fmla="*/ 0 h 252"/>
                <a:gd name="T6" fmla="*/ 252 w 252"/>
                <a:gd name="T7" fmla="*/ 126 h 252"/>
                <a:gd name="T8" fmla="*/ 126 w 252"/>
                <a:gd name="T9" fmla="*/ 252 h 252"/>
                <a:gd name="T10" fmla="*/ 126 w 252"/>
                <a:gd name="T11" fmla="*/ 50 h 252"/>
                <a:gd name="T12" fmla="*/ 50 w 252"/>
                <a:gd name="T13" fmla="*/ 126 h 252"/>
                <a:gd name="T14" fmla="*/ 126 w 252"/>
                <a:gd name="T15" fmla="*/ 202 h 252"/>
                <a:gd name="T16" fmla="*/ 202 w 252"/>
                <a:gd name="T17" fmla="*/ 126 h 252"/>
                <a:gd name="T18" fmla="*/ 126 w 252"/>
                <a:gd name="T19" fmla="*/ 50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2" h="252">
                  <a:moveTo>
                    <a:pt x="126" y="252"/>
                  </a:moveTo>
                  <a:cubicBezTo>
                    <a:pt x="56" y="252"/>
                    <a:pt x="0" y="196"/>
                    <a:pt x="0" y="126"/>
                  </a:cubicBezTo>
                  <a:cubicBezTo>
                    <a:pt x="0" y="56"/>
                    <a:pt x="56" y="0"/>
                    <a:pt x="126" y="0"/>
                  </a:cubicBezTo>
                  <a:cubicBezTo>
                    <a:pt x="195" y="0"/>
                    <a:pt x="252" y="56"/>
                    <a:pt x="252" y="126"/>
                  </a:cubicBezTo>
                  <a:cubicBezTo>
                    <a:pt x="252" y="196"/>
                    <a:pt x="195" y="252"/>
                    <a:pt x="126" y="252"/>
                  </a:cubicBezTo>
                  <a:close/>
                  <a:moveTo>
                    <a:pt x="126" y="50"/>
                  </a:moveTo>
                  <a:cubicBezTo>
                    <a:pt x="84" y="50"/>
                    <a:pt x="50" y="84"/>
                    <a:pt x="50" y="126"/>
                  </a:cubicBezTo>
                  <a:cubicBezTo>
                    <a:pt x="50" y="168"/>
                    <a:pt x="84" y="202"/>
                    <a:pt x="126" y="202"/>
                  </a:cubicBezTo>
                  <a:cubicBezTo>
                    <a:pt x="168" y="202"/>
                    <a:pt x="202" y="168"/>
                    <a:pt x="202" y="126"/>
                  </a:cubicBezTo>
                  <a:cubicBezTo>
                    <a:pt x="202" y="84"/>
                    <a:pt x="168" y="50"/>
                    <a:pt x="126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25" name="Freeform 104">
              <a:extLst>
                <a:ext uri="{FF2B5EF4-FFF2-40B4-BE49-F238E27FC236}">
                  <a16:creationId xmlns:a16="http://schemas.microsoft.com/office/drawing/2014/main" id="{989D9DAB-F5EC-FE44-471B-18593E4726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453600" y="776288"/>
              <a:ext cx="106363" cy="106363"/>
            </a:xfrm>
            <a:custGeom>
              <a:avLst/>
              <a:gdLst>
                <a:gd name="T0" fmla="*/ 126 w 252"/>
                <a:gd name="T1" fmla="*/ 252 h 252"/>
                <a:gd name="T2" fmla="*/ 0 w 252"/>
                <a:gd name="T3" fmla="*/ 126 h 252"/>
                <a:gd name="T4" fmla="*/ 126 w 252"/>
                <a:gd name="T5" fmla="*/ 0 h 252"/>
                <a:gd name="T6" fmla="*/ 252 w 252"/>
                <a:gd name="T7" fmla="*/ 126 h 252"/>
                <a:gd name="T8" fmla="*/ 126 w 252"/>
                <a:gd name="T9" fmla="*/ 252 h 252"/>
                <a:gd name="T10" fmla="*/ 126 w 252"/>
                <a:gd name="T11" fmla="*/ 50 h 252"/>
                <a:gd name="T12" fmla="*/ 50 w 252"/>
                <a:gd name="T13" fmla="*/ 126 h 252"/>
                <a:gd name="T14" fmla="*/ 126 w 252"/>
                <a:gd name="T15" fmla="*/ 202 h 252"/>
                <a:gd name="T16" fmla="*/ 202 w 252"/>
                <a:gd name="T17" fmla="*/ 126 h 252"/>
                <a:gd name="T18" fmla="*/ 126 w 252"/>
                <a:gd name="T19" fmla="*/ 50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2" h="252">
                  <a:moveTo>
                    <a:pt x="126" y="252"/>
                  </a:moveTo>
                  <a:cubicBezTo>
                    <a:pt x="56" y="252"/>
                    <a:pt x="0" y="196"/>
                    <a:pt x="0" y="126"/>
                  </a:cubicBezTo>
                  <a:cubicBezTo>
                    <a:pt x="0" y="56"/>
                    <a:pt x="56" y="0"/>
                    <a:pt x="126" y="0"/>
                  </a:cubicBezTo>
                  <a:cubicBezTo>
                    <a:pt x="195" y="0"/>
                    <a:pt x="252" y="56"/>
                    <a:pt x="252" y="126"/>
                  </a:cubicBezTo>
                  <a:cubicBezTo>
                    <a:pt x="252" y="196"/>
                    <a:pt x="195" y="252"/>
                    <a:pt x="126" y="252"/>
                  </a:cubicBezTo>
                  <a:close/>
                  <a:moveTo>
                    <a:pt x="126" y="50"/>
                  </a:moveTo>
                  <a:cubicBezTo>
                    <a:pt x="84" y="50"/>
                    <a:pt x="50" y="84"/>
                    <a:pt x="50" y="126"/>
                  </a:cubicBezTo>
                  <a:cubicBezTo>
                    <a:pt x="50" y="168"/>
                    <a:pt x="84" y="202"/>
                    <a:pt x="126" y="202"/>
                  </a:cubicBezTo>
                  <a:cubicBezTo>
                    <a:pt x="168" y="202"/>
                    <a:pt x="202" y="168"/>
                    <a:pt x="202" y="126"/>
                  </a:cubicBezTo>
                  <a:cubicBezTo>
                    <a:pt x="202" y="84"/>
                    <a:pt x="168" y="50"/>
                    <a:pt x="126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26" name="Freeform 105">
              <a:extLst>
                <a:ext uri="{FF2B5EF4-FFF2-40B4-BE49-F238E27FC236}">
                  <a16:creationId xmlns:a16="http://schemas.microsoft.com/office/drawing/2014/main" id="{2DB22B3C-EC38-AA41-D551-9A3BCF085D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142450" y="465138"/>
              <a:ext cx="106363" cy="106363"/>
            </a:xfrm>
            <a:custGeom>
              <a:avLst/>
              <a:gdLst>
                <a:gd name="T0" fmla="*/ 126 w 253"/>
                <a:gd name="T1" fmla="*/ 253 h 253"/>
                <a:gd name="T2" fmla="*/ 0 w 253"/>
                <a:gd name="T3" fmla="*/ 127 h 253"/>
                <a:gd name="T4" fmla="*/ 126 w 253"/>
                <a:gd name="T5" fmla="*/ 0 h 253"/>
                <a:gd name="T6" fmla="*/ 253 w 253"/>
                <a:gd name="T7" fmla="*/ 127 h 253"/>
                <a:gd name="T8" fmla="*/ 126 w 253"/>
                <a:gd name="T9" fmla="*/ 253 h 253"/>
                <a:gd name="T10" fmla="*/ 126 w 253"/>
                <a:gd name="T11" fmla="*/ 51 h 253"/>
                <a:gd name="T12" fmla="*/ 51 w 253"/>
                <a:gd name="T13" fmla="*/ 127 h 253"/>
                <a:gd name="T14" fmla="*/ 126 w 253"/>
                <a:gd name="T15" fmla="*/ 202 h 253"/>
                <a:gd name="T16" fmla="*/ 202 w 253"/>
                <a:gd name="T17" fmla="*/ 127 h 253"/>
                <a:gd name="T18" fmla="*/ 126 w 253"/>
                <a:gd name="T19" fmla="*/ 51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3" h="253">
                  <a:moveTo>
                    <a:pt x="126" y="253"/>
                  </a:moveTo>
                  <a:cubicBezTo>
                    <a:pt x="57" y="253"/>
                    <a:pt x="0" y="196"/>
                    <a:pt x="0" y="127"/>
                  </a:cubicBezTo>
                  <a:cubicBezTo>
                    <a:pt x="0" y="57"/>
                    <a:pt x="57" y="0"/>
                    <a:pt x="126" y="0"/>
                  </a:cubicBezTo>
                  <a:cubicBezTo>
                    <a:pt x="196" y="0"/>
                    <a:pt x="253" y="57"/>
                    <a:pt x="253" y="127"/>
                  </a:cubicBezTo>
                  <a:cubicBezTo>
                    <a:pt x="253" y="196"/>
                    <a:pt x="196" y="253"/>
                    <a:pt x="126" y="253"/>
                  </a:cubicBezTo>
                  <a:close/>
                  <a:moveTo>
                    <a:pt x="126" y="51"/>
                  </a:moveTo>
                  <a:cubicBezTo>
                    <a:pt x="85" y="51"/>
                    <a:pt x="51" y="85"/>
                    <a:pt x="51" y="127"/>
                  </a:cubicBezTo>
                  <a:cubicBezTo>
                    <a:pt x="51" y="168"/>
                    <a:pt x="85" y="202"/>
                    <a:pt x="126" y="202"/>
                  </a:cubicBezTo>
                  <a:cubicBezTo>
                    <a:pt x="168" y="202"/>
                    <a:pt x="202" y="168"/>
                    <a:pt x="202" y="127"/>
                  </a:cubicBezTo>
                  <a:cubicBezTo>
                    <a:pt x="202" y="85"/>
                    <a:pt x="168" y="51"/>
                    <a:pt x="126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27" name="Freeform 106">
              <a:extLst>
                <a:ext uri="{FF2B5EF4-FFF2-40B4-BE49-F238E27FC236}">
                  <a16:creationId xmlns:a16="http://schemas.microsoft.com/office/drawing/2014/main" id="{463EF6BA-087A-CC92-B718-F733631B0D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764750" y="465138"/>
              <a:ext cx="106363" cy="106363"/>
            </a:xfrm>
            <a:custGeom>
              <a:avLst/>
              <a:gdLst>
                <a:gd name="T0" fmla="*/ 126 w 253"/>
                <a:gd name="T1" fmla="*/ 253 h 253"/>
                <a:gd name="T2" fmla="*/ 0 w 253"/>
                <a:gd name="T3" fmla="*/ 127 h 253"/>
                <a:gd name="T4" fmla="*/ 126 w 253"/>
                <a:gd name="T5" fmla="*/ 0 h 253"/>
                <a:gd name="T6" fmla="*/ 253 w 253"/>
                <a:gd name="T7" fmla="*/ 127 h 253"/>
                <a:gd name="T8" fmla="*/ 126 w 253"/>
                <a:gd name="T9" fmla="*/ 253 h 253"/>
                <a:gd name="T10" fmla="*/ 126 w 253"/>
                <a:gd name="T11" fmla="*/ 51 h 253"/>
                <a:gd name="T12" fmla="*/ 51 w 253"/>
                <a:gd name="T13" fmla="*/ 127 h 253"/>
                <a:gd name="T14" fmla="*/ 126 w 253"/>
                <a:gd name="T15" fmla="*/ 202 h 253"/>
                <a:gd name="T16" fmla="*/ 202 w 253"/>
                <a:gd name="T17" fmla="*/ 127 h 253"/>
                <a:gd name="T18" fmla="*/ 126 w 253"/>
                <a:gd name="T19" fmla="*/ 51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3" h="253">
                  <a:moveTo>
                    <a:pt x="126" y="253"/>
                  </a:moveTo>
                  <a:cubicBezTo>
                    <a:pt x="57" y="253"/>
                    <a:pt x="0" y="196"/>
                    <a:pt x="0" y="127"/>
                  </a:cubicBezTo>
                  <a:cubicBezTo>
                    <a:pt x="0" y="57"/>
                    <a:pt x="57" y="0"/>
                    <a:pt x="126" y="0"/>
                  </a:cubicBezTo>
                  <a:cubicBezTo>
                    <a:pt x="196" y="0"/>
                    <a:pt x="253" y="57"/>
                    <a:pt x="253" y="127"/>
                  </a:cubicBezTo>
                  <a:cubicBezTo>
                    <a:pt x="253" y="196"/>
                    <a:pt x="196" y="253"/>
                    <a:pt x="126" y="253"/>
                  </a:cubicBezTo>
                  <a:close/>
                  <a:moveTo>
                    <a:pt x="126" y="51"/>
                  </a:moveTo>
                  <a:cubicBezTo>
                    <a:pt x="85" y="51"/>
                    <a:pt x="51" y="85"/>
                    <a:pt x="51" y="127"/>
                  </a:cubicBezTo>
                  <a:cubicBezTo>
                    <a:pt x="51" y="168"/>
                    <a:pt x="85" y="202"/>
                    <a:pt x="126" y="202"/>
                  </a:cubicBezTo>
                  <a:cubicBezTo>
                    <a:pt x="168" y="202"/>
                    <a:pt x="202" y="168"/>
                    <a:pt x="202" y="127"/>
                  </a:cubicBezTo>
                  <a:cubicBezTo>
                    <a:pt x="202" y="85"/>
                    <a:pt x="168" y="51"/>
                    <a:pt x="126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28" name="Freeform 107">
              <a:extLst>
                <a:ext uri="{FF2B5EF4-FFF2-40B4-BE49-F238E27FC236}">
                  <a16:creationId xmlns:a16="http://schemas.microsoft.com/office/drawing/2014/main" id="{542389DF-E84C-FA0F-BC44-88C12FAD5F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232938" y="246063"/>
              <a:ext cx="106363" cy="104775"/>
            </a:xfrm>
            <a:custGeom>
              <a:avLst/>
              <a:gdLst>
                <a:gd name="T0" fmla="*/ 126 w 253"/>
                <a:gd name="T1" fmla="*/ 252 h 252"/>
                <a:gd name="T2" fmla="*/ 37 w 253"/>
                <a:gd name="T3" fmla="*/ 215 h 252"/>
                <a:gd name="T4" fmla="*/ 0 w 253"/>
                <a:gd name="T5" fmla="*/ 126 h 252"/>
                <a:gd name="T6" fmla="*/ 37 w 253"/>
                <a:gd name="T7" fmla="*/ 37 h 252"/>
                <a:gd name="T8" fmla="*/ 126 w 253"/>
                <a:gd name="T9" fmla="*/ 0 h 252"/>
                <a:gd name="T10" fmla="*/ 216 w 253"/>
                <a:gd name="T11" fmla="*/ 37 h 252"/>
                <a:gd name="T12" fmla="*/ 216 w 253"/>
                <a:gd name="T13" fmla="*/ 37 h 252"/>
                <a:gd name="T14" fmla="*/ 216 w 253"/>
                <a:gd name="T15" fmla="*/ 37 h 252"/>
                <a:gd name="T16" fmla="*/ 253 w 253"/>
                <a:gd name="T17" fmla="*/ 126 h 252"/>
                <a:gd name="T18" fmla="*/ 216 w 253"/>
                <a:gd name="T19" fmla="*/ 215 h 252"/>
                <a:gd name="T20" fmla="*/ 126 w 253"/>
                <a:gd name="T21" fmla="*/ 252 h 252"/>
                <a:gd name="T22" fmla="*/ 126 w 253"/>
                <a:gd name="T23" fmla="*/ 51 h 252"/>
                <a:gd name="T24" fmla="*/ 73 w 253"/>
                <a:gd name="T25" fmla="*/ 73 h 252"/>
                <a:gd name="T26" fmla="*/ 51 w 253"/>
                <a:gd name="T27" fmla="*/ 126 h 252"/>
                <a:gd name="T28" fmla="*/ 73 w 253"/>
                <a:gd name="T29" fmla="*/ 180 h 252"/>
                <a:gd name="T30" fmla="*/ 180 w 253"/>
                <a:gd name="T31" fmla="*/ 180 h 252"/>
                <a:gd name="T32" fmla="*/ 202 w 253"/>
                <a:gd name="T33" fmla="*/ 126 h 252"/>
                <a:gd name="T34" fmla="*/ 180 w 253"/>
                <a:gd name="T35" fmla="*/ 73 h 252"/>
                <a:gd name="T36" fmla="*/ 180 w 253"/>
                <a:gd name="T37" fmla="*/ 73 h 252"/>
                <a:gd name="T38" fmla="*/ 126 w 253"/>
                <a:gd name="T39" fmla="*/ 5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3" h="252">
                  <a:moveTo>
                    <a:pt x="126" y="252"/>
                  </a:moveTo>
                  <a:cubicBezTo>
                    <a:pt x="93" y="252"/>
                    <a:pt x="61" y="239"/>
                    <a:pt x="37" y="215"/>
                  </a:cubicBezTo>
                  <a:cubicBezTo>
                    <a:pt x="13" y="192"/>
                    <a:pt x="0" y="160"/>
                    <a:pt x="0" y="126"/>
                  </a:cubicBezTo>
                  <a:cubicBezTo>
                    <a:pt x="0" y="92"/>
                    <a:pt x="13" y="61"/>
                    <a:pt x="37" y="37"/>
                  </a:cubicBezTo>
                  <a:cubicBezTo>
                    <a:pt x="61" y="13"/>
                    <a:pt x="93" y="0"/>
                    <a:pt x="126" y="0"/>
                  </a:cubicBezTo>
                  <a:cubicBezTo>
                    <a:pt x="160" y="0"/>
                    <a:pt x="192" y="13"/>
                    <a:pt x="216" y="37"/>
                  </a:cubicBezTo>
                  <a:cubicBezTo>
                    <a:pt x="216" y="37"/>
                    <a:pt x="216" y="37"/>
                    <a:pt x="216" y="37"/>
                  </a:cubicBezTo>
                  <a:cubicBezTo>
                    <a:pt x="216" y="37"/>
                    <a:pt x="216" y="37"/>
                    <a:pt x="216" y="37"/>
                  </a:cubicBezTo>
                  <a:cubicBezTo>
                    <a:pt x="240" y="61"/>
                    <a:pt x="253" y="92"/>
                    <a:pt x="253" y="126"/>
                  </a:cubicBezTo>
                  <a:cubicBezTo>
                    <a:pt x="253" y="160"/>
                    <a:pt x="240" y="192"/>
                    <a:pt x="216" y="215"/>
                  </a:cubicBezTo>
                  <a:cubicBezTo>
                    <a:pt x="192" y="239"/>
                    <a:pt x="160" y="252"/>
                    <a:pt x="126" y="252"/>
                  </a:cubicBezTo>
                  <a:close/>
                  <a:moveTo>
                    <a:pt x="126" y="51"/>
                  </a:moveTo>
                  <a:cubicBezTo>
                    <a:pt x="106" y="51"/>
                    <a:pt x="87" y="58"/>
                    <a:pt x="73" y="73"/>
                  </a:cubicBezTo>
                  <a:cubicBezTo>
                    <a:pt x="59" y="87"/>
                    <a:pt x="51" y="106"/>
                    <a:pt x="51" y="126"/>
                  </a:cubicBezTo>
                  <a:cubicBezTo>
                    <a:pt x="51" y="146"/>
                    <a:pt x="59" y="165"/>
                    <a:pt x="73" y="180"/>
                  </a:cubicBezTo>
                  <a:cubicBezTo>
                    <a:pt x="102" y="208"/>
                    <a:pt x="151" y="208"/>
                    <a:pt x="180" y="180"/>
                  </a:cubicBezTo>
                  <a:cubicBezTo>
                    <a:pt x="194" y="165"/>
                    <a:pt x="202" y="146"/>
                    <a:pt x="202" y="126"/>
                  </a:cubicBezTo>
                  <a:cubicBezTo>
                    <a:pt x="202" y="106"/>
                    <a:pt x="194" y="87"/>
                    <a:pt x="180" y="73"/>
                  </a:cubicBezTo>
                  <a:cubicBezTo>
                    <a:pt x="180" y="73"/>
                    <a:pt x="180" y="73"/>
                    <a:pt x="180" y="73"/>
                  </a:cubicBezTo>
                  <a:cubicBezTo>
                    <a:pt x="166" y="58"/>
                    <a:pt x="147" y="51"/>
                    <a:pt x="126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29" name="Freeform 108">
              <a:extLst>
                <a:ext uri="{FF2B5EF4-FFF2-40B4-BE49-F238E27FC236}">
                  <a16:creationId xmlns:a16="http://schemas.microsoft.com/office/drawing/2014/main" id="{776EC25B-FE93-0402-8C56-E30B2620EA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674263" y="679450"/>
              <a:ext cx="106363" cy="111125"/>
            </a:xfrm>
            <a:custGeom>
              <a:avLst/>
              <a:gdLst>
                <a:gd name="T0" fmla="*/ 126 w 253"/>
                <a:gd name="T1" fmla="*/ 265 h 265"/>
                <a:gd name="T2" fmla="*/ 37 w 253"/>
                <a:gd name="T3" fmla="*/ 228 h 265"/>
                <a:gd name="T4" fmla="*/ 0 w 253"/>
                <a:gd name="T5" fmla="*/ 139 h 265"/>
                <a:gd name="T6" fmla="*/ 37 w 253"/>
                <a:gd name="T7" fmla="*/ 50 h 265"/>
                <a:gd name="T8" fmla="*/ 216 w 253"/>
                <a:gd name="T9" fmla="*/ 50 h 265"/>
                <a:gd name="T10" fmla="*/ 253 w 253"/>
                <a:gd name="T11" fmla="*/ 139 h 265"/>
                <a:gd name="T12" fmla="*/ 216 w 253"/>
                <a:gd name="T13" fmla="*/ 228 h 265"/>
                <a:gd name="T14" fmla="*/ 126 w 253"/>
                <a:gd name="T15" fmla="*/ 265 h 265"/>
                <a:gd name="T16" fmla="*/ 126 w 253"/>
                <a:gd name="T17" fmla="*/ 63 h 265"/>
                <a:gd name="T18" fmla="*/ 73 w 253"/>
                <a:gd name="T19" fmla="*/ 85 h 265"/>
                <a:gd name="T20" fmla="*/ 51 w 253"/>
                <a:gd name="T21" fmla="*/ 139 h 265"/>
                <a:gd name="T22" fmla="*/ 73 w 253"/>
                <a:gd name="T23" fmla="*/ 192 h 265"/>
                <a:gd name="T24" fmla="*/ 180 w 253"/>
                <a:gd name="T25" fmla="*/ 192 h 265"/>
                <a:gd name="T26" fmla="*/ 202 w 253"/>
                <a:gd name="T27" fmla="*/ 139 h 265"/>
                <a:gd name="T28" fmla="*/ 180 w 253"/>
                <a:gd name="T29" fmla="*/ 85 h 265"/>
                <a:gd name="T30" fmla="*/ 126 w 253"/>
                <a:gd name="T31" fmla="*/ 63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3" h="265">
                  <a:moveTo>
                    <a:pt x="126" y="265"/>
                  </a:moveTo>
                  <a:cubicBezTo>
                    <a:pt x="94" y="265"/>
                    <a:pt x="62" y="253"/>
                    <a:pt x="37" y="228"/>
                  </a:cubicBezTo>
                  <a:cubicBezTo>
                    <a:pt x="13" y="204"/>
                    <a:pt x="0" y="173"/>
                    <a:pt x="0" y="139"/>
                  </a:cubicBezTo>
                  <a:cubicBezTo>
                    <a:pt x="0" y="105"/>
                    <a:pt x="13" y="73"/>
                    <a:pt x="37" y="50"/>
                  </a:cubicBezTo>
                  <a:cubicBezTo>
                    <a:pt x="86" y="0"/>
                    <a:pt x="166" y="0"/>
                    <a:pt x="216" y="50"/>
                  </a:cubicBezTo>
                  <a:cubicBezTo>
                    <a:pt x="239" y="73"/>
                    <a:pt x="253" y="105"/>
                    <a:pt x="253" y="139"/>
                  </a:cubicBezTo>
                  <a:cubicBezTo>
                    <a:pt x="253" y="173"/>
                    <a:pt x="239" y="204"/>
                    <a:pt x="216" y="228"/>
                  </a:cubicBezTo>
                  <a:cubicBezTo>
                    <a:pt x="191" y="253"/>
                    <a:pt x="159" y="265"/>
                    <a:pt x="126" y="265"/>
                  </a:cubicBezTo>
                  <a:close/>
                  <a:moveTo>
                    <a:pt x="126" y="63"/>
                  </a:moveTo>
                  <a:cubicBezTo>
                    <a:pt x="107" y="63"/>
                    <a:pt x="87" y="71"/>
                    <a:pt x="73" y="85"/>
                  </a:cubicBezTo>
                  <a:cubicBezTo>
                    <a:pt x="58" y="100"/>
                    <a:pt x="51" y="119"/>
                    <a:pt x="51" y="139"/>
                  </a:cubicBezTo>
                  <a:cubicBezTo>
                    <a:pt x="51" y="159"/>
                    <a:pt x="58" y="178"/>
                    <a:pt x="73" y="192"/>
                  </a:cubicBezTo>
                  <a:cubicBezTo>
                    <a:pt x="102" y="222"/>
                    <a:pt x="150" y="222"/>
                    <a:pt x="180" y="192"/>
                  </a:cubicBezTo>
                  <a:cubicBezTo>
                    <a:pt x="194" y="178"/>
                    <a:pt x="202" y="159"/>
                    <a:pt x="202" y="139"/>
                  </a:cubicBezTo>
                  <a:cubicBezTo>
                    <a:pt x="202" y="119"/>
                    <a:pt x="194" y="100"/>
                    <a:pt x="180" y="85"/>
                  </a:cubicBezTo>
                  <a:cubicBezTo>
                    <a:pt x="165" y="71"/>
                    <a:pt x="146" y="63"/>
                    <a:pt x="126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30" name="Freeform 109">
              <a:extLst>
                <a:ext uri="{FF2B5EF4-FFF2-40B4-BE49-F238E27FC236}">
                  <a16:creationId xmlns:a16="http://schemas.microsoft.com/office/drawing/2014/main" id="{BAA99B84-32A0-4F45-674A-3766B1F785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232938" y="685800"/>
              <a:ext cx="106363" cy="104775"/>
            </a:xfrm>
            <a:custGeom>
              <a:avLst/>
              <a:gdLst>
                <a:gd name="T0" fmla="*/ 126 w 253"/>
                <a:gd name="T1" fmla="*/ 252 h 252"/>
                <a:gd name="T2" fmla="*/ 37 w 253"/>
                <a:gd name="T3" fmla="*/ 215 h 252"/>
                <a:gd name="T4" fmla="*/ 0 w 253"/>
                <a:gd name="T5" fmla="*/ 126 h 252"/>
                <a:gd name="T6" fmla="*/ 37 w 253"/>
                <a:gd name="T7" fmla="*/ 37 h 252"/>
                <a:gd name="T8" fmla="*/ 37 w 253"/>
                <a:gd name="T9" fmla="*/ 37 h 252"/>
                <a:gd name="T10" fmla="*/ 126 w 253"/>
                <a:gd name="T11" fmla="*/ 0 h 252"/>
                <a:gd name="T12" fmla="*/ 216 w 253"/>
                <a:gd name="T13" fmla="*/ 37 h 252"/>
                <a:gd name="T14" fmla="*/ 253 w 253"/>
                <a:gd name="T15" fmla="*/ 126 h 252"/>
                <a:gd name="T16" fmla="*/ 216 w 253"/>
                <a:gd name="T17" fmla="*/ 215 h 252"/>
                <a:gd name="T18" fmla="*/ 126 w 253"/>
                <a:gd name="T19" fmla="*/ 252 h 252"/>
                <a:gd name="T20" fmla="*/ 126 w 253"/>
                <a:gd name="T21" fmla="*/ 50 h 252"/>
                <a:gd name="T22" fmla="*/ 73 w 253"/>
                <a:gd name="T23" fmla="*/ 72 h 252"/>
                <a:gd name="T24" fmla="*/ 73 w 253"/>
                <a:gd name="T25" fmla="*/ 72 h 252"/>
                <a:gd name="T26" fmla="*/ 51 w 253"/>
                <a:gd name="T27" fmla="*/ 126 h 252"/>
                <a:gd name="T28" fmla="*/ 73 w 253"/>
                <a:gd name="T29" fmla="*/ 179 h 252"/>
                <a:gd name="T30" fmla="*/ 180 w 253"/>
                <a:gd name="T31" fmla="*/ 179 h 252"/>
                <a:gd name="T32" fmla="*/ 202 w 253"/>
                <a:gd name="T33" fmla="*/ 126 h 252"/>
                <a:gd name="T34" fmla="*/ 180 w 253"/>
                <a:gd name="T35" fmla="*/ 72 h 252"/>
                <a:gd name="T36" fmla="*/ 126 w 253"/>
                <a:gd name="T37" fmla="*/ 50 h 252"/>
                <a:gd name="T38" fmla="*/ 55 w 253"/>
                <a:gd name="T39" fmla="*/ 55 h 252"/>
                <a:gd name="T40" fmla="*/ 55 w 253"/>
                <a:gd name="T41" fmla="*/ 55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3" h="252">
                  <a:moveTo>
                    <a:pt x="126" y="252"/>
                  </a:moveTo>
                  <a:cubicBezTo>
                    <a:pt x="93" y="252"/>
                    <a:pt x="61" y="239"/>
                    <a:pt x="37" y="215"/>
                  </a:cubicBezTo>
                  <a:cubicBezTo>
                    <a:pt x="13" y="191"/>
                    <a:pt x="0" y="160"/>
                    <a:pt x="0" y="126"/>
                  </a:cubicBezTo>
                  <a:cubicBezTo>
                    <a:pt x="0" y="92"/>
                    <a:pt x="13" y="60"/>
                    <a:pt x="37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61" y="13"/>
                    <a:pt x="93" y="0"/>
                    <a:pt x="126" y="0"/>
                  </a:cubicBezTo>
                  <a:cubicBezTo>
                    <a:pt x="160" y="0"/>
                    <a:pt x="192" y="13"/>
                    <a:pt x="216" y="37"/>
                  </a:cubicBezTo>
                  <a:cubicBezTo>
                    <a:pt x="240" y="60"/>
                    <a:pt x="253" y="92"/>
                    <a:pt x="253" y="126"/>
                  </a:cubicBezTo>
                  <a:cubicBezTo>
                    <a:pt x="253" y="160"/>
                    <a:pt x="240" y="191"/>
                    <a:pt x="216" y="215"/>
                  </a:cubicBezTo>
                  <a:cubicBezTo>
                    <a:pt x="192" y="239"/>
                    <a:pt x="160" y="252"/>
                    <a:pt x="126" y="252"/>
                  </a:cubicBezTo>
                  <a:close/>
                  <a:moveTo>
                    <a:pt x="126" y="50"/>
                  </a:moveTo>
                  <a:cubicBezTo>
                    <a:pt x="106" y="50"/>
                    <a:pt x="87" y="58"/>
                    <a:pt x="73" y="72"/>
                  </a:cubicBezTo>
                  <a:cubicBezTo>
                    <a:pt x="73" y="72"/>
                    <a:pt x="73" y="72"/>
                    <a:pt x="73" y="72"/>
                  </a:cubicBezTo>
                  <a:cubicBezTo>
                    <a:pt x="59" y="87"/>
                    <a:pt x="51" y="106"/>
                    <a:pt x="51" y="126"/>
                  </a:cubicBezTo>
                  <a:cubicBezTo>
                    <a:pt x="51" y="146"/>
                    <a:pt x="59" y="165"/>
                    <a:pt x="73" y="179"/>
                  </a:cubicBezTo>
                  <a:cubicBezTo>
                    <a:pt x="102" y="208"/>
                    <a:pt x="151" y="208"/>
                    <a:pt x="180" y="179"/>
                  </a:cubicBezTo>
                  <a:cubicBezTo>
                    <a:pt x="194" y="165"/>
                    <a:pt x="202" y="146"/>
                    <a:pt x="202" y="126"/>
                  </a:cubicBezTo>
                  <a:cubicBezTo>
                    <a:pt x="202" y="106"/>
                    <a:pt x="194" y="87"/>
                    <a:pt x="180" y="72"/>
                  </a:cubicBezTo>
                  <a:cubicBezTo>
                    <a:pt x="166" y="58"/>
                    <a:pt x="147" y="50"/>
                    <a:pt x="126" y="50"/>
                  </a:cubicBezTo>
                  <a:close/>
                  <a:moveTo>
                    <a:pt x="55" y="55"/>
                  </a:moveTo>
                  <a:cubicBezTo>
                    <a:pt x="55" y="55"/>
                    <a:pt x="55" y="55"/>
                    <a:pt x="55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31" name="Freeform 110">
              <a:extLst>
                <a:ext uri="{FF2B5EF4-FFF2-40B4-BE49-F238E27FC236}">
                  <a16:creationId xmlns:a16="http://schemas.microsoft.com/office/drawing/2014/main" id="{BEE64499-4024-9960-BCD6-BAF0A456CE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674263" y="241300"/>
              <a:ext cx="106363" cy="109538"/>
            </a:xfrm>
            <a:custGeom>
              <a:avLst/>
              <a:gdLst>
                <a:gd name="T0" fmla="*/ 126 w 253"/>
                <a:gd name="T1" fmla="*/ 264 h 264"/>
                <a:gd name="T2" fmla="*/ 37 w 253"/>
                <a:gd name="T3" fmla="*/ 227 h 264"/>
                <a:gd name="T4" fmla="*/ 0 w 253"/>
                <a:gd name="T5" fmla="*/ 138 h 264"/>
                <a:gd name="T6" fmla="*/ 37 w 253"/>
                <a:gd name="T7" fmla="*/ 49 h 264"/>
                <a:gd name="T8" fmla="*/ 37 w 253"/>
                <a:gd name="T9" fmla="*/ 49 h 264"/>
                <a:gd name="T10" fmla="*/ 37 w 253"/>
                <a:gd name="T11" fmla="*/ 49 h 264"/>
                <a:gd name="T12" fmla="*/ 216 w 253"/>
                <a:gd name="T13" fmla="*/ 49 h 264"/>
                <a:gd name="T14" fmla="*/ 253 w 253"/>
                <a:gd name="T15" fmla="*/ 138 h 264"/>
                <a:gd name="T16" fmla="*/ 216 w 253"/>
                <a:gd name="T17" fmla="*/ 227 h 264"/>
                <a:gd name="T18" fmla="*/ 126 w 253"/>
                <a:gd name="T19" fmla="*/ 264 h 264"/>
                <a:gd name="T20" fmla="*/ 126 w 253"/>
                <a:gd name="T21" fmla="*/ 63 h 264"/>
                <a:gd name="T22" fmla="*/ 73 w 253"/>
                <a:gd name="T23" fmla="*/ 85 h 264"/>
                <a:gd name="T24" fmla="*/ 73 w 253"/>
                <a:gd name="T25" fmla="*/ 85 h 264"/>
                <a:gd name="T26" fmla="*/ 51 w 253"/>
                <a:gd name="T27" fmla="*/ 138 h 264"/>
                <a:gd name="T28" fmla="*/ 73 w 253"/>
                <a:gd name="T29" fmla="*/ 192 h 264"/>
                <a:gd name="T30" fmla="*/ 180 w 253"/>
                <a:gd name="T31" fmla="*/ 192 h 264"/>
                <a:gd name="T32" fmla="*/ 202 w 253"/>
                <a:gd name="T33" fmla="*/ 138 h 264"/>
                <a:gd name="T34" fmla="*/ 180 w 253"/>
                <a:gd name="T35" fmla="*/ 85 h 264"/>
                <a:gd name="T36" fmla="*/ 126 w 253"/>
                <a:gd name="T37" fmla="*/ 63 h 264"/>
                <a:gd name="T38" fmla="*/ 55 w 253"/>
                <a:gd name="T39" fmla="*/ 67 h 264"/>
                <a:gd name="T40" fmla="*/ 55 w 253"/>
                <a:gd name="T41" fmla="*/ 67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3" h="264">
                  <a:moveTo>
                    <a:pt x="126" y="264"/>
                  </a:moveTo>
                  <a:cubicBezTo>
                    <a:pt x="94" y="264"/>
                    <a:pt x="62" y="252"/>
                    <a:pt x="37" y="227"/>
                  </a:cubicBezTo>
                  <a:cubicBezTo>
                    <a:pt x="13" y="204"/>
                    <a:pt x="0" y="172"/>
                    <a:pt x="0" y="138"/>
                  </a:cubicBezTo>
                  <a:cubicBezTo>
                    <a:pt x="0" y="104"/>
                    <a:pt x="13" y="73"/>
                    <a:pt x="37" y="49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86" y="0"/>
                    <a:pt x="166" y="0"/>
                    <a:pt x="216" y="49"/>
                  </a:cubicBezTo>
                  <a:cubicBezTo>
                    <a:pt x="239" y="73"/>
                    <a:pt x="253" y="104"/>
                    <a:pt x="253" y="138"/>
                  </a:cubicBezTo>
                  <a:cubicBezTo>
                    <a:pt x="253" y="172"/>
                    <a:pt x="239" y="204"/>
                    <a:pt x="216" y="227"/>
                  </a:cubicBezTo>
                  <a:cubicBezTo>
                    <a:pt x="191" y="252"/>
                    <a:pt x="159" y="264"/>
                    <a:pt x="126" y="264"/>
                  </a:cubicBezTo>
                  <a:close/>
                  <a:moveTo>
                    <a:pt x="126" y="63"/>
                  </a:moveTo>
                  <a:cubicBezTo>
                    <a:pt x="107" y="63"/>
                    <a:pt x="87" y="70"/>
                    <a:pt x="73" y="85"/>
                  </a:cubicBezTo>
                  <a:cubicBezTo>
                    <a:pt x="73" y="85"/>
                    <a:pt x="73" y="85"/>
                    <a:pt x="73" y="85"/>
                  </a:cubicBezTo>
                  <a:cubicBezTo>
                    <a:pt x="58" y="99"/>
                    <a:pt x="51" y="118"/>
                    <a:pt x="51" y="138"/>
                  </a:cubicBezTo>
                  <a:cubicBezTo>
                    <a:pt x="51" y="158"/>
                    <a:pt x="58" y="177"/>
                    <a:pt x="73" y="192"/>
                  </a:cubicBezTo>
                  <a:cubicBezTo>
                    <a:pt x="102" y="221"/>
                    <a:pt x="150" y="221"/>
                    <a:pt x="180" y="192"/>
                  </a:cubicBezTo>
                  <a:cubicBezTo>
                    <a:pt x="194" y="177"/>
                    <a:pt x="202" y="158"/>
                    <a:pt x="202" y="138"/>
                  </a:cubicBezTo>
                  <a:cubicBezTo>
                    <a:pt x="202" y="118"/>
                    <a:pt x="194" y="99"/>
                    <a:pt x="180" y="85"/>
                  </a:cubicBezTo>
                  <a:cubicBezTo>
                    <a:pt x="165" y="70"/>
                    <a:pt x="146" y="63"/>
                    <a:pt x="126" y="63"/>
                  </a:cubicBezTo>
                  <a:close/>
                  <a:moveTo>
                    <a:pt x="55" y="67"/>
                  </a:moveTo>
                  <a:cubicBezTo>
                    <a:pt x="55" y="67"/>
                    <a:pt x="55" y="67"/>
                    <a:pt x="55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32" name="Freeform 111">
              <a:extLst>
                <a:ext uri="{FF2B5EF4-FFF2-40B4-BE49-F238E27FC236}">
                  <a16:creationId xmlns:a16="http://schemas.microsoft.com/office/drawing/2014/main" id="{1FDA6ADC-9716-947F-A3C3-7B73F84C0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96463" y="239713"/>
              <a:ext cx="20638" cy="69850"/>
            </a:xfrm>
            <a:custGeom>
              <a:avLst/>
              <a:gdLst>
                <a:gd name="T0" fmla="*/ 25 w 50"/>
                <a:gd name="T1" fmla="*/ 167 h 167"/>
                <a:gd name="T2" fmla="*/ 0 w 50"/>
                <a:gd name="T3" fmla="*/ 141 h 167"/>
                <a:gd name="T4" fmla="*/ 0 w 50"/>
                <a:gd name="T5" fmla="*/ 25 h 167"/>
                <a:gd name="T6" fmla="*/ 25 w 50"/>
                <a:gd name="T7" fmla="*/ 0 h 167"/>
                <a:gd name="T8" fmla="*/ 50 w 50"/>
                <a:gd name="T9" fmla="*/ 25 h 167"/>
                <a:gd name="T10" fmla="*/ 50 w 50"/>
                <a:gd name="T11" fmla="*/ 141 h 167"/>
                <a:gd name="T12" fmla="*/ 25 w 50"/>
                <a:gd name="T13" fmla="*/ 167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67">
                  <a:moveTo>
                    <a:pt x="25" y="167"/>
                  </a:moveTo>
                  <a:cubicBezTo>
                    <a:pt x="11" y="167"/>
                    <a:pt x="0" y="155"/>
                    <a:pt x="0" y="141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5"/>
                  </a:cubicBezTo>
                  <a:cubicBezTo>
                    <a:pt x="50" y="141"/>
                    <a:pt x="50" y="141"/>
                    <a:pt x="50" y="141"/>
                  </a:cubicBezTo>
                  <a:cubicBezTo>
                    <a:pt x="50" y="155"/>
                    <a:pt x="39" y="167"/>
                    <a:pt x="25" y="1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33" name="Freeform 112">
              <a:extLst>
                <a:ext uri="{FF2B5EF4-FFF2-40B4-BE49-F238E27FC236}">
                  <a16:creationId xmlns:a16="http://schemas.microsoft.com/office/drawing/2014/main" id="{930D9BE5-97C7-58ED-03C9-936D38B92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96463" y="728663"/>
              <a:ext cx="20638" cy="68263"/>
            </a:xfrm>
            <a:custGeom>
              <a:avLst/>
              <a:gdLst>
                <a:gd name="T0" fmla="*/ 25 w 50"/>
                <a:gd name="T1" fmla="*/ 166 h 166"/>
                <a:gd name="T2" fmla="*/ 0 w 50"/>
                <a:gd name="T3" fmla="*/ 141 h 166"/>
                <a:gd name="T4" fmla="*/ 0 w 50"/>
                <a:gd name="T5" fmla="*/ 25 h 166"/>
                <a:gd name="T6" fmla="*/ 25 w 50"/>
                <a:gd name="T7" fmla="*/ 0 h 166"/>
                <a:gd name="T8" fmla="*/ 50 w 50"/>
                <a:gd name="T9" fmla="*/ 25 h 166"/>
                <a:gd name="T10" fmla="*/ 50 w 50"/>
                <a:gd name="T11" fmla="*/ 141 h 166"/>
                <a:gd name="T12" fmla="*/ 25 w 50"/>
                <a:gd name="T13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66">
                  <a:moveTo>
                    <a:pt x="25" y="166"/>
                  </a:moveTo>
                  <a:cubicBezTo>
                    <a:pt x="11" y="166"/>
                    <a:pt x="0" y="155"/>
                    <a:pt x="0" y="141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9" y="0"/>
                    <a:pt x="50" y="11"/>
                    <a:pt x="50" y="25"/>
                  </a:cubicBezTo>
                  <a:cubicBezTo>
                    <a:pt x="50" y="141"/>
                    <a:pt x="50" y="141"/>
                    <a:pt x="50" y="141"/>
                  </a:cubicBezTo>
                  <a:cubicBezTo>
                    <a:pt x="50" y="155"/>
                    <a:pt x="39" y="166"/>
                    <a:pt x="25" y="1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34" name="Freeform 113">
              <a:extLst>
                <a:ext uri="{FF2B5EF4-FFF2-40B4-BE49-F238E27FC236}">
                  <a16:creationId xmlns:a16="http://schemas.microsoft.com/office/drawing/2014/main" id="{02FDA802-653C-CB0E-B07B-8478DF2D12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26588" y="508000"/>
              <a:ext cx="69850" cy="20638"/>
            </a:xfrm>
            <a:custGeom>
              <a:avLst/>
              <a:gdLst>
                <a:gd name="T0" fmla="*/ 141 w 167"/>
                <a:gd name="T1" fmla="*/ 51 h 51"/>
                <a:gd name="T2" fmla="*/ 25 w 167"/>
                <a:gd name="T3" fmla="*/ 51 h 51"/>
                <a:gd name="T4" fmla="*/ 0 w 167"/>
                <a:gd name="T5" fmla="*/ 26 h 51"/>
                <a:gd name="T6" fmla="*/ 25 w 167"/>
                <a:gd name="T7" fmla="*/ 0 h 51"/>
                <a:gd name="T8" fmla="*/ 141 w 167"/>
                <a:gd name="T9" fmla="*/ 0 h 51"/>
                <a:gd name="T10" fmla="*/ 167 w 167"/>
                <a:gd name="T11" fmla="*/ 26 h 51"/>
                <a:gd name="T12" fmla="*/ 141 w 167"/>
                <a:gd name="T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51">
                  <a:moveTo>
                    <a:pt x="141" y="51"/>
                  </a:moveTo>
                  <a:cubicBezTo>
                    <a:pt x="25" y="51"/>
                    <a:pt x="25" y="51"/>
                    <a:pt x="25" y="51"/>
                  </a:cubicBezTo>
                  <a:cubicBezTo>
                    <a:pt x="11" y="51"/>
                    <a:pt x="0" y="40"/>
                    <a:pt x="0" y="26"/>
                  </a:cubicBezTo>
                  <a:cubicBezTo>
                    <a:pt x="0" y="12"/>
                    <a:pt x="11" y="0"/>
                    <a:pt x="25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55" y="0"/>
                    <a:pt x="167" y="12"/>
                    <a:pt x="167" y="26"/>
                  </a:cubicBezTo>
                  <a:cubicBezTo>
                    <a:pt x="167" y="40"/>
                    <a:pt x="155" y="51"/>
                    <a:pt x="141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35" name="Freeform 114">
              <a:extLst>
                <a:ext uri="{FF2B5EF4-FFF2-40B4-BE49-F238E27FC236}">
                  <a16:creationId xmlns:a16="http://schemas.microsoft.com/office/drawing/2014/main" id="{C4CA089A-7822-D446-2E28-87C447246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15538" y="508000"/>
              <a:ext cx="71438" cy="20638"/>
            </a:xfrm>
            <a:custGeom>
              <a:avLst/>
              <a:gdLst>
                <a:gd name="T0" fmla="*/ 141 w 167"/>
                <a:gd name="T1" fmla="*/ 51 h 51"/>
                <a:gd name="T2" fmla="*/ 25 w 167"/>
                <a:gd name="T3" fmla="*/ 51 h 51"/>
                <a:gd name="T4" fmla="*/ 0 w 167"/>
                <a:gd name="T5" fmla="*/ 26 h 51"/>
                <a:gd name="T6" fmla="*/ 25 w 167"/>
                <a:gd name="T7" fmla="*/ 0 h 51"/>
                <a:gd name="T8" fmla="*/ 141 w 167"/>
                <a:gd name="T9" fmla="*/ 0 h 51"/>
                <a:gd name="T10" fmla="*/ 167 w 167"/>
                <a:gd name="T11" fmla="*/ 26 h 51"/>
                <a:gd name="T12" fmla="*/ 141 w 167"/>
                <a:gd name="T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51">
                  <a:moveTo>
                    <a:pt x="141" y="51"/>
                  </a:moveTo>
                  <a:cubicBezTo>
                    <a:pt x="25" y="51"/>
                    <a:pt x="25" y="51"/>
                    <a:pt x="25" y="51"/>
                  </a:cubicBezTo>
                  <a:cubicBezTo>
                    <a:pt x="11" y="51"/>
                    <a:pt x="0" y="40"/>
                    <a:pt x="0" y="26"/>
                  </a:cubicBezTo>
                  <a:cubicBezTo>
                    <a:pt x="0" y="12"/>
                    <a:pt x="11" y="0"/>
                    <a:pt x="25" y="0"/>
                  </a:cubicBezTo>
                  <a:cubicBezTo>
                    <a:pt x="141" y="0"/>
                    <a:pt x="141" y="0"/>
                    <a:pt x="141" y="0"/>
                  </a:cubicBezTo>
                  <a:cubicBezTo>
                    <a:pt x="155" y="0"/>
                    <a:pt x="167" y="12"/>
                    <a:pt x="167" y="26"/>
                  </a:cubicBezTo>
                  <a:cubicBezTo>
                    <a:pt x="167" y="40"/>
                    <a:pt x="155" y="51"/>
                    <a:pt x="141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36" name="Freeform 115">
              <a:extLst>
                <a:ext uri="{FF2B5EF4-FFF2-40B4-BE49-F238E27FC236}">
                  <a16:creationId xmlns:a16="http://schemas.microsoft.com/office/drawing/2014/main" id="{CC376A31-2DE4-A7CA-8055-D6A6DBDD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04375" y="317500"/>
              <a:ext cx="58738" cy="55563"/>
            </a:xfrm>
            <a:custGeom>
              <a:avLst/>
              <a:gdLst>
                <a:gd name="T0" fmla="*/ 110 w 138"/>
                <a:gd name="T1" fmla="*/ 135 h 135"/>
                <a:gd name="T2" fmla="*/ 92 w 138"/>
                <a:gd name="T3" fmla="*/ 128 h 135"/>
                <a:gd name="T4" fmla="*/ 10 w 138"/>
                <a:gd name="T5" fmla="*/ 45 h 135"/>
                <a:gd name="T6" fmla="*/ 10 w 138"/>
                <a:gd name="T7" fmla="*/ 10 h 135"/>
                <a:gd name="T8" fmla="*/ 46 w 138"/>
                <a:gd name="T9" fmla="*/ 10 h 135"/>
                <a:gd name="T10" fmla="*/ 128 w 138"/>
                <a:gd name="T11" fmla="*/ 92 h 135"/>
                <a:gd name="T12" fmla="*/ 128 w 138"/>
                <a:gd name="T13" fmla="*/ 128 h 135"/>
                <a:gd name="T14" fmla="*/ 110 w 138"/>
                <a:gd name="T15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8" h="135">
                  <a:moveTo>
                    <a:pt x="110" y="135"/>
                  </a:moveTo>
                  <a:cubicBezTo>
                    <a:pt x="104" y="135"/>
                    <a:pt x="97" y="133"/>
                    <a:pt x="92" y="128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0" y="36"/>
                    <a:pt x="0" y="20"/>
                    <a:pt x="10" y="10"/>
                  </a:cubicBezTo>
                  <a:cubicBezTo>
                    <a:pt x="20" y="0"/>
                    <a:pt x="36" y="0"/>
                    <a:pt x="46" y="10"/>
                  </a:cubicBezTo>
                  <a:cubicBezTo>
                    <a:pt x="128" y="92"/>
                    <a:pt x="128" y="92"/>
                    <a:pt x="128" y="92"/>
                  </a:cubicBezTo>
                  <a:cubicBezTo>
                    <a:pt x="138" y="102"/>
                    <a:pt x="138" y="118"/>
                    <a:pt x="128" y="128"/>
                  </a:cubicBezTo>
                  <a:cubicBezTo>
                    <a:pt x="123" y="133"/>
                    <a:pt x="117" y="135"/>
                    <a:pt x="110" y="1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37" name="Freeform 116">
              <a:extLst>
                <a:ext uri="{FF2B5EF4-FFF2-40B4-BE49-F238E27FC236}">
                  <a16:creationId xmlns:a16="http://schemas.microsoft.com/office/drawing/2014/main" id="{5BFAA753-9285-C2CE-43E8-A982AD621B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50450" y="661988"/>
              <a:ext cx="58738" cy="57150"/>
            </a:xfrm>
            <a:custGeom>
              <a:avLst/>
              <a:gdLst>
                <a:gd name="T0" fmla="*/ 110 w 138"/>
                <a:gd name="T1" fmla="*/ 135 h 135"/>
                <a:gd name="T2" fmla="*/ 92 w 138"/>
                <a:gd name="T3" fmla="*/ 127 h 135"/>
                <a:gd name="T4" fmla="*/ 10 w 138"/>
                <a:gd name="T5" fmla="*/ 45 h 135"/>
                <a:gd name="T6" fmla="*/ 10 w 138"/>
                <a:gd name="T7" fmla="*/ 9 h 135"/>
                <a:gd name="T8" fmla="*/ 46 w 138"/>
                <a:gd name="T9" fmla="*/ 9 h 135"/>
                <a:gd name="T10" fmla="*/ 128 w 138"/>
                <a:gd name="T11" fmla="*/ 92 h 135"/>
                <a:gd name="T12" fmla="*/ 128 w 138"/>
                <a:gd name="T13" fmla="*/ 127 h 135"/>
                <a:gd name="T14" fmla="*/ 110 w 138"/>
                <a:gd name="T15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8" h="135">
                  <a:moveTo>
                    <a:pt x="110" y="135"/>
                  </a:moveTo>
                  <a:cubicBezTo>
                    <a:pt x="103" y="135"/>
                    <a:pt x="97" y="132"/>
                    <a:pt x="92" y="127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0" y="35"/>
                    <a:pt x="0" y="19"/>
                    <a:pt x="10" y="9"/>
                  </a:cubicBezTo>
                  <a:cubicBezTo>
                    <a:pt x="20" y="0"/>
                    <a:pt x="36" y="0"/>
                    <a:pt x="46" y="9"/>
                  </a:cubicBezTo>
                  <a:cubicBezTo>
                    <a:pt x="128" y="92"/>
                    <a:pt x="128" y="92"/>
                    <a:pt x="128" y="92"/>
                  </a:cubicBezTo>
                  <a:cubicBezTo>
                    <a:pt x="138" y="102"/>
                    <a:pt x="138" y="118"/>
                    <a:pt x="128" y="127"/>
                  </a:cubicBezTo>
                  <a:cubicBezTo>
                    <a:pt x="123" y="132"/>
                    <a:pt x="116" y="135"/>
                    <a:pt x="110" y="1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38" name="Freeform 117">
              <a:extLst>
                <a:ext uri="{FF2B5EF4-FFF2-40B4-BE49-F238E27FC236}">
                  <a16:creationId xmlns:a16="http://schemas.microsoft.com/office/drawing/2014/main" id="{867F42F4-8712-8E89-4DEC-525E5AC88E8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04375" y="661988"/>
              <a:ext cx="58738" cy="57150"/>
            </a:xfrm>
            <a:custGeom>
              <a:avLst/>
              <a:gdLst>
                <a:gd name="T0" fmla="*/ 28 w 138"/>
                <a:gd name="T1" fmla="*/ 135 h 135"/>
                <a:gd name="T2" fmla="*/ 10 w 138"/>
                <a:gd name="T3" fmla="*/ 127 h 135"/>
                <a:gd name="T4" fmla="*/ 10 w 138"/>
                <a:gd name="T5" fmla="*/ 92 h 135"/>
                <a:gd name="T6" fmla="*/ 92 w 138"/>
                <a:gd name="T7" fmla="*/ 9 h 135"/>
                <a:gd name="T8" fmla="*/ 128 w 138"/>
                <a:gd name="T9" fmla="*/ 9 h 135"/>
                <a:gd name="T10" fmla="*/ 128 w 138"/>
                <a:gd name="T11" fmla="*/ 45 h 135"/>
                <a:gd name="T12" fmla="*/ 46 w 138"/>
                <a:gd name="T13" fmla="*/ 127 h 135"/>
                <a:gd name="T14" fmla="*/ 28 w 138"/>
                <a:gd name="T15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8" h="135">
                  <a:moveTo>
                    <a:pt x="28" y="135"/>
                  </a:moveTo>
                  <a:cubicBezTo>
                    <a:pt x="21" y="135"/>
                    <a:pt x="15" y="132"/>
                    <a:pt x="10" y="127"/>
                  </a:cubicBezTo>
                  <a:cubicBezTo>
                    <a:pt x="0" y="118"/>
                    <a:pt x="0" y="102"/>
                    <a:pt x="10" y="92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102" y="0"/>
                    <a:pt x="118" y="0"/>
                    <a:pt x="128" y="9"/>
                  </a:cubicBezTo>
                  <a:cubicBezTo>
                    <a:pt x="138" y="19"/>
                    <a:pt x="138" y="35"/>
                    <a:pt x="128" y="45"/>
                  </a:cubicBezTo>
                  <a:cubicBezTo>
                    <a:pt x="46" y="127"/>
                    <a:pt x="46" y="127"/>
                    <a:pt x="46" y="127"/>
                  </a:cubicBezTo>
                  <a:cubicBezTo>
                    <a:pt x="41" y="132"/>
                    <a:pt x="34" y="135"/>
                    <a:pt x="28" y="1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39" name="Freeform 118">
              <a:extLst>
                <a:ext uri="{FF2B5EF4-FFF2-40B4-BE49-F238E27FC236}">
                  <a16:creationId xmlns:a16="http://schemas.microsoft.com/office/drawing/2014/main" id="{B5627249-26BC-2D3F-3AF3-EFABF6168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50450" y="317500"/>
              <a:ext cx="58738" cy="55563"/>
            </a:xfrm>
            <a:custGeom>
              <a:avLst/>
              <a:gdLst>
                <a:gd name="T0" fmla="*/ 28 w 138"/>
                <a:gd name="T1" fmla="*/ 135 h 135"/>
                <a:gd name="T2" fmla="*/ 10 w 138"/>
                <a:gd name="T3" fmla="*/ 128 h 135"/>
                <a:gd name="T4" fmla="*/ 10 w 138"/>
                <a:gd name="T5" fmla="*/ 92 h 135"/>
                <a:gd name="T6" fmla="*/ 92 w 138"/>
                <a:gd name="T7" fmla="*/ 10 h 135"/>
                <a:gd name="T8" fmla="*/ 128 w 138"/>
                <a:gd name="T9" fmla="*/ 10 h 135"/>
                <a:gd name="T10" fmla="*/ 128 w 138"/>
                <a:gd name="T11" fmla="*/ 45 h 135"/>
                <a:gd name="T12" fmla="*/ 46 w 138"/>
                <a:gd name="T13" fmla="*/ 128 h 135"/>
                <a:gd name="T14" fmla="*/ 28 w 138"/>
                <a:gd name="T15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8" h="135">
                  <a:moveTo>
                    <a:pt x="28" y="135"/>
                  </a:moveTo>
                  <a:cubicBezTo>
                    <a:pt x="21" y="135"/>
                    <a:pt x="15" y="133"/>
                    <a:pt x="10" y="128"/>
                  </a:cubicBezTo>
                  <a:cubicBezTo>
                    <a:pt x="0" y="118"/>
                    <a:pt x="0" y="102"/>
                    <a:pt x="10" y="92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102" y="0"/>
                    <a:pt x="118" y="0"/>
                    <a:pt x="128" y="10"/>
                  </a:cubicBezTo>
                  <a:cubicBezTo>
                    <a:pt x="138" y="20"/>
                    <a:pt x="138" y="36"/>
                    <a:pt x="128" y="45"/>
                  </a:cubicBezTo>
                  <a:cubicBezTo>
                    <a:pt x="46" y="128"/>
                    <a:pt x="46" y="128"/>
                    <a:pt x="46" y="128"/>
                  </a:cubicBezTo>
                  <a:cubicBezTo>
                    <a:pt x="41" y="133"/>
                    <a:pt x="34" y="135"/>
                    <a:pt x="28" y="1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</p:grpSp>
      <p:sp>
        <p:nvSpPr>
          <p:cNvPr id="140" name="Title 1">
            <a:extLst>
              <a:ext uri="{FF2B5EF4-FFF2-40B4-BE49-F238E27FC236}">
                <a16:creationId xmlns:a16="http://schemas.microsoft.com/office/drawing/2014/main" id="{42A32962-B6A0-C873-9700-AA6C79892721}"/>
              </a:ext>
            </a:extLst>
          </p:cNvPr>
          <p:cNvSpPr txBox="1">
            <a:spLocks/>
          </p:cNvSpPr>
          <p:nvPr/>
        </p:nvSpPr>
        <p:spPr>
          <a:xfrm>
            <a:off x="540965" y="562265"/>
            <a:ext cx="11018520" cy="492443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3000" b="1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algn="ctr">
              <a:defRPr/>
            </a:pPr>
            <a:r>
              <a:rPr lang="nb-NO" sz="3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 security overview</a:t>
            </a:r>
          </a:p>
        </p:txBody>
      </p: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0377458C-35CD-86F1-0EBA-2BFB04CFD873}"/>
              </a:ext>
            </a:extLst>
          </p:cNvPr>
          <p:cNvCxnSpPr>
            <a:cxnSpLocks/>
            <a:endCxn id="4" idx="6"/>
          </p:cNvCxnSpPr>
          <p:nvPr/>
        </p:nvCxnSpPr>
        <p:spPr>
          <a:xfrm>
            <a:off x="6050226" y="1854391"/>
            <a:ext cx="0" cy="65345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Espace réservé du texte 8">
            <a:extLst>
              <a:ext uri="{FF2B5EF4-FFF2-40B4-BE49-F238E27FC236}">
                <a16:creationId xmlns:a16="http://schemas.microsoft.com/office/drawing/2014/main" id="{0B897D91-17ED-7676-B36D-CD64027A7D28}"/>
              </a:ext>
            </a:extLst>
          </p:cNvPr>
          <p:cNvSpPr txBox="1">
            <a:spLocks/>
          </p:cNvSpPr>
          <p:nvPr/>
        </p:nvSpPr>
        <p:spPr>
          <a:xfrm>
            <a:off x="2916065" y="1196643"/>
            <a:ext cx="5915390" cy="1080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None/>
              <a:defRPr sz="1200" b="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defRPr sz="1100" b="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38163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38163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SzPct val="80000"/>
              <a:buFont typeface="Arial" panose="020B0604020202020204" pitchFamily="34" charset="0"/>
              <a:buNone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800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rgbClr val="494949"/>
              </a:buClr>
              <a:defRPr/>
            </a:pPr>
            <a:r>
              <a:rPr lang="en-US" altLang="en-US" sz="1600" b="1" cap="none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Over 28,000 critical vulnerabilities reported in 2023 (up 15% from 2022)</a:t>
            </a:r>
          </a:p>
        </p:txBody>
      </p:sp>
    </p:spTree>
    <p:extLst>
      <p:ext uri="{BB962C8B-B14F-4D97-AF65-F5344CB8AC3E}">
        <p14:creationId xmlns:p14="http://schemas.microsoft.com/office/powerpoint/2010/main" val="33849956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ssholder for tekst 1">
            <a:extLst>
              <a:ext uri="{FF2B5EF4-FFF2-40B4-BE49-F238E27FC236}">
                <a16:creationId xmlns:a16="http://schemas.microsoft.com/office/drawing/2014/main" id="{F9FA9D34-BE58-8B7C-0A95-D2E2B7E16C78}"/>
              </a:ext>
            </a:extLst>
          </p:cNvPr>
          <p:cNvSpPr txBox="1">
            <a:spLocks/>
          </p:cNvSpPr>
          <p:nvPr/>
        </p:nvSpPr>
        <p:spPr>
          <a:xfrm>
            <a:off x="655332" y="399347"/>
            <a:ext cx="10749412" cy="4345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Tenant Restriction</a:t>
            </a:r>
          </a:p>
          <a:p>
            <a:pPr lvl="1"/>
            <a:r>
              <a:rPr lang="nb-N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Restrict users from other Entra ID directories to access services using our devices</a:t>
            </a:r>
          </a:p>
          <a:p>
            <a:r>
              <a:rPr lang="nb-NO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Adaptive Access</a:t>
            </a:r>
          </a:p>
          <a:p>
            <a:pPr lvl="1"/>
            <a:r>
              <a:rPr lang="nb-N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Provides Network Signals to Conditional Access</a:t>
            </a:r>
          </a:p>
          <a:p>
            <a:pPr lvl="1"/>
            <a:endParaRPr lang="nb-NO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Tittel 2">
            <a:extLst>
              <a:ext uri="{FF2B5EF4-FFF2-40B4-BE49-F238E27FC236}">
                <a16:creationId xmlns:a16="http://schemas.microsoft.com/office/drawing/2014/main" id="{1ECA30CC-217E-D79D-4DC1-F3FE53F69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37" y="739140"/>
            <a:ext cx="10751504" cy="468000"/>
          </a:xfrm>
        </p:spPr>
        <p:txBody>
          <a:bodyPr>
            <a:noAutofit/>
          </a:bodyPr>
          <a:lstStyle/>
          <a:p>
            <a:r>
              <a:rPr lang="nb-NO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Other features that you should be aware of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CBDE04-E595-0573-DFC1-0D9E32B049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793" y="3521417"/>
            <a:ext cx="7539907" cy="2723895"/>
          </a:xfrm>
          <a:prstGeom prst="rect">
            <a:avLst/>
          </a:prstGeom>
        </p:spPr>
      </p:pic>
      <p:sp>
        <p:nvSpPr>
          <p:cNvPr id="9" name="Rectangle: Rounded Corners 1">
            <a:extLst>
              <a:ext uri="{FF2B5EF4-FFF2-40B4-BE49-F238E27FC236}">
                <a16:creationId xmlns:a16="http://schemas.microsoft.com/office/drawing/2014/main" id="{AFF20BB2-01B6-E599-13B6-B60A374222E1}"/>
              </a:ext>
            </a:extLst>
          </p:cNvPr>
          <p:cNvSpPr/>
          <p:nvPr/>
        </p:nvSpPr>
        <p:spPr>
          <a:xfrm>
            <a:off x="8073655" y="3895220"/>
            <a:ext cx="3650782" cy="2186230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</a:t>
            </a:r>
            <a:r>
              <a:rPr kumimoji="0" lang="nb-NO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</a:t>
            </a: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not </a:t>
            </a:r>
            <a:r>
              <a:rPr kumimoji="0" lang="nb-NO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enabled</a:t>
            </a: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nb-NO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source</a:t>
            </a: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IP </a:t>
            </a:r>
            <a:r>
              <a:rPr kumimoji="0" lang="nb-NO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will</a:t>
            </a: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be </a:t>
            </a:r>
            <a:r>
              <a:rPr kumimoji="0" lang="nb-NO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</a:t>
            </a: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Global </a:t>
            </a:r>
            <a:r>
              <a:rPr kumimoji="0" lang="nb-NO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Secure</a:t>
            </a: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Access and not </a:t>
            </a:r>
            <a:r>
              <a:rPr kumimoji="0" lang="nb-NO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</a:t>
            </a: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nb-NO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actual</a:t>
            </a: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nb-NO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public</a:t>
            </a: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IP </a:t>
            </a:r>
            <a:r>
              <a:rPr kumimoji="0" lang="nb-NO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</a:t>
            </a: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nb-NO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client</a:t>
            </a: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nb-NO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uses</a:t>
            </a:r>
            <a:endParaRPr kumimoji="0" lang="nb-NO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nb-NO" b="1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nb-NO" b="1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 </a:t>
            </a:r>
            <a:r>
              <a:rPr lang="nb-NO" b="1" dirty="0" err="1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causes</a:t>
            </a:r>
            <a:r>
              <a:rPr lang="nb-NO" b="1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Impossible Travel alerts - </a:t>
            </a:r>
            <a:r>
              <a:rPr lang="nb-NO" b="1" dirty="0" err="1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big</a:t>
            </a:r>
            <a:r>
              <a:rPr lang="nb-NO" b="1" dirty="0">
                <a:solidFill>
                  <a:srgbClr val="FFFFFF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time!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04153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ssholder for tekst 1">
            <a:extLst>
              <a:ext uri="{FF2B5EF4-FFF2-40B4-BE49-F238E27FC236}">
                <a16:creationId xmlns:a16="http://schemas.microsoft.com/office/drawing/2014/main" id="{0904C1A0-0CB5-51E8-2C49-DC698B14607E}"/>
              </a:ext>
            </a:extLst>
          </p:cNvPr>
          <p:cNvSpPr txBox="1">
            <a:spLocks/>
          </p:cNvSpPr>
          <p:nvPr/>
        </p:nvSpPr>
        <p:spPr>
          <a:xfrm>
            <a:off x="310811" y="1133244"/>
            <a:ext cx="10749412" cy="43458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nb-NO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Does not </a:t>
            </a:r>
            <a:r>
              <a:rPr lang="nb-NO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fully support IPv6</a:t>
            </a:r>
          </a:p>
          <a:p>
            <a:pPr lvl="1"/>
            <a:r>
              <a:rPr lang="nb-NO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WILL ADD ADDITIONAL LATENCY</a:t>
            </a:r>
          </a:p>
          <a:p>
            <a:pPr lvl="1"/>
            <a:r>
              <a:rPr lang="nb-NO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Does not support </a:t>
            </a:r>
            <a:r>
              <a:rPr lang="nb-NO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DoH (DNS-Over-HTTPS)</a:t>
            </a:r>
          </a:p>
          <a:p>
            <a:pPr lvl="1"/>
            <a:r>
              <a:rPr lang="nb-NO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Does not support </a:t>
            </a:r>
            <a:r>
              <a:rPr lang="nb-NO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UDP for internal services (yet...)</a:t>
            </a:r>
          </a:p>
          <a:p>
            <a:pPr lvl="2"/>
            <a:r>
              <a:rPr lang="nb-N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instance QUIC protocol needs to be blocked</a:t>
            </a:r>
          </a:p>
          <a:p>
            <a:pPr lvl="1"/>
            <a:r>
              <a:rPr lang="nb-NO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Can support Entra ID B2B </a:t>
            </a:r>
            <a:r>
              <a:rPr lang="nb-NO" sz="2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If device is home to the main Entra ID Tenant</a:t>
            </a:r>
          </a:p>
          <a:p>
            <a:pPr lvl="1"/>
            <a:r>
              <a:rPr lang="nb-NO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Single label domains are not supported</a:t>
            </a:r>
          </a:p>
          <a:p>
            <a:pPr lvl="2"/>
            <a:r>
              <a:rPr lang="nb-N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 instance </a:t>
            </a:r>
            <a:r>
              <a:rPr lang="nb-N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2"/>
              </a:rPr>
              <a:t>https://service01</a:t>
            </a:r>
            <a:endParaRPr lang="nb-NO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nb-NO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Tunneling traffic by IP Address requires that the IP Ranges are outside of the end-user device local subnet</a:t>
            </a:r>
          </a:p>
          <a:p>
            <a:pPr lvl="1"/>
            <a:r>
              <a:rPr lang="nb-NO" sz="2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Remember that Apple devices do not support routing traffic with services that end with .local</a:t>
            </a:r>
            <a:endParaRPr lang="nb-NO" sz="22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Wingdings" pitchFamily="2" charset="2"/>
            </a:endParaRPr>
          </a:p>
          <a:p>
            <a:pPr lvl="1"/>
            <a:r>
              <a:rPr lang="nb-N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3"/>
              </a:rPr>
              <a:t>Apple devices might not open your internal network’s ‘.local’ domain - Apple Support</a:t>
            </a:r>
            <a:r>
              <a:rPr lang="nb-NO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</a:p>
        </p:txBody>
      </p:sp>
      <p:sp>
        <p:nvSpPr>
          <p:cNvPr id="5" name="Tittel 2">
            <a:extLst>
              <a:ext uri="{FF2B5EF4-FFF2-40B4-BE49-F238E27FC236}">
                <a16:creationId xmlns:a16="http://schemas.microsoft.com/office/drawing/2014/main" id="{7A2E910C-27A1-AA8D-04C6-905EF7E2D2EB}"/>
              </a:ext>
            </a:extLst>
          </p:cNvPr>
          <p:cNvSpPr txBox="1">
            <a:spLocks/>
          </p:cNvSpPr>
          <p:nvPr/>
        </p:nvSpPr>
        <p:spPr>
          <a:xfrm>
            <a:off x="719137" y="739140"/>
            <a:ext cx="10751504" cy="468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b-NO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Some limitations that you should be aware of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78A116-1344-F410-6BED-38F5D4A364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4100" y="5103341"/>
            <a:ext cx="6150768" cy="1375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3553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7D20D09-D7B5-EA4F-10E6-5296586F1D2E}"/>
              </a:ext>
            </a:extLst>
          </p:cNvPr>
          <p:cNvSpPr txBox="1">
            <a:spLocks/>
          </p:cNvSpPr>
          <p:nvPr/>
        </p:nvSpPr>
        <p:spPr>
          <a:xfrm>
            <a:off x="1411383" y="626494"/>
            <a:ext cx="8872290" cy="914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sz="3000" b="1">
                <a:solidFill>
                  <a:srgbClr val="494949"/>
                </a:solidFill>
                <a:latin typeface="Tahoma"/>
              </a:rPr>
              <a:t>ZTNA </a:t>
            </a:r>
            <a:r>
              <a:rPr lang="nb-NO" sz="3000" b="1" err="1">
                <a:solidFill>
                  <a:srgbClr val="494949"/>
                </a:solidFill>
                <a:latin typeface="Tahoma"/>
              </a:rPr>
              <a:t>now</a:t>
            </a:r>
            <a:r>
              <a:rPr lang="nb-NO" sz="3000" b="1">
                <a:solidFill>
                  <a:srgbClr val="494949"/>
                </a:solidFill>
                <a:latin typeface="Tahoma"/>
              </a:rPr>
              <a:t> </a:t>
            </a:r>
            <a:r>
              <a:rPr lang="nb-NO" sz="3000" b="1" err="1">
                <a:solidFill>
                  <a:srgbClr val="494949"/>
                </a:solidFill>
                <a:latin typeface="Tahoma"/>
              </a:rPr>
              <a:t>with</a:t>
            </a:r>
            <a:r>
              <a:rPr lang="nb-NO" sz="3000" b="1">
                <a:solidFill>
                  <a:srgbClr val="494949"/>
                </a:solidFill>
                <a:latin typeface="Tahoma"/>
              </a:rPr>
              <a:t> </a:t>
            </a:r>
            <a:r>
              <a:rPr kumimoji="0" lang="nb-NO" sz="3000" b="1" i="0" u="none" strike="noStrike" kern="1200" cap="none" spc="0" normalizeH="0" baseline="0" noProof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j-ea"/>
                <a:cs typeface="+mj-cs"/>
              </a:rPr>
              <a:t>Global </a:t>
            </a:r>
            <a:r>
              <a:rPr kumimoji="0" lang="nb-NO" sz="3000" b="1" i="0" u="none" strike="noStrike" kern="1200" cap="none" spc="0" normalizeH="0" baseline="0" noProof="0" err="1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j-ea"/>
                <a:cs typeface="+mj-cs"/>
              </a:rPr>
              <a:t>Secure</a:t>
            </a:r>
            <a:r>
              <a:rPr kumimoji="0" lang="nb-NO" sz="3000" b="1" i="0" u="none" strike="noStrike" kern="1200" cap="none" spc="0" normalizeH="0" baseline="0" noProof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j-ea"/>
                <a:cs typeface="+mj-cs"/>
              </a:rPr>
              <a:t> Access</a:t>
            </a:r>
            <a:endParaRPr kumimoji="0" lang="en-US" sz="3000" b="1" i="0" u="none" strike="noStrike" kern="1200" cap="none" spc="0" normalizeH="0" baseline="0" noProof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/>
              <a:ea typeface="+mj-ea"/>
              <a:cs typeface="+mj-cs"/>
            </a:endParaRPr>
          </a:p>
        </p:txBody>
      </p:sp>
      <p:grpSp>
        <p:nvGrpSpPr>
          <p:cNvPr id="10" name="Group 1245">
            <a:extLst>
              <a:ext uri="{FF2B5EF4-FFF2-40B4-BE49-F238E27FC236}">
                <a16:creationId xmlns:a16="http://schemas.microsoft.com/office/drawing/2014/main" id="{E926AABB-1172-AB2C-7F3A-BDCC989686AA}"/>
              </a:ext>
            </a:extLst>
          </p:cNvPr>
          <p:cNvGrpSpPr>
            <a:grpSpLocks noChangeAspect="1"/>
          </p:cNvGrpSpPr>
          <p:nvPr/>
        </p:nvGrpSpPr>
        <p:grpSpPr>
          <a:xfrm>
            <a:off x="1794003" y="3314773"/>
            <a:ext cx="514410" cy="773504"/>
            <a:chOff x="2559051" y="11390313"/>
            <a:chExt cx="431801" cy="649288"/>
          </a:xfrm>
        </p:grpSpPr>
        <p:sp>
          <p:nvSpPr>
            <p:cNvPr id="11" name="Freeform 663">
              <a:extLst>
                <a:ext uri="{FF2B5EF4-FFF2-40B4-BE49-F238E27FC236}">
                  <a16:creationId xmlns:a16="http://schemas.microsoft.com/office/drawing/2014/main" id="{E1AB940D-7A5F-A24D-9725-463B1449CF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914" y="11390313"/>
              <a:ext cx="373063" cy="361950"/>
            </a:xfrm>
            <a:custGeom>
              <a:avLst/>
              <a:gdLst>
                <a:gd name="T0" fmla="*/ 407 w 895"/>
                <a:gd name="T1" fmla="*/ 871 h 871"/>
                <a:gd name="T2" fmla="*/ 65 w 895"/>
                <a:gd name="T3" fmla="*/ 540 h 871"/>
                <a:gd name="T4" fmla="*/ 67 w 895"/>
                <a:gd name="T5" fmla="*/ 221 h 871"/>
                <a:gd name="T6" fmla="*/ 397 w 895"/>
                <a:gd name="T7" fmla="*/ 0 h 871"/>
                <a:gd name="T8" fmla="*/ 816 w 895"/>
                <a:gd name="T9" fmla="*/ 17 h 871"/>
                <a:gd name="T10" fmla="*/ 835 w 895"/>
                <a:gd name="T11" fmla="*/ 30 h 871"/>
                <a:gd name="T12" fmla="*/ 749 w 895"/>
                <a:gd name="T13" fmla="*/ 550 h 871"/>
                <a:gd name="T14" fmla="*/ 692 w 895"/>
                <a:gd name="T15" fmla="*/ 731 h 871"/>
                <a:gd name="T16" fmla="*/ 407 w 895"/>
                <a:gd name="T17" fmla="*/ 871 h 871"/>
                <a:gd name="T18" fmla="*/ 397 w 895"/>
                <a:gd name="T19" fmla="*/ 46 h 871"/>
                <a:gd name="T20" fmla="*/ 109 w 895"/>
                <a:gd name="T21" fmla="*/ 242 h 871"/>
                <a:gd name="T22" fmla="*/ 110 w 895"/>
                <a:gd name="T23" fmla="*/ 526 h 871"/>
                <a:gd name="T24" fmla="*/ 111 w 895"/>
                <a:gd name="T25" fmla="*/ 534 h 871"/>
                <a:gd name="T26" fmla="*/ 407 w 895"/>
                <a:gd name="T27" fmla="*/ 824 h 871"/>
                <a:gd name="T28" fmla="*/ 623 w 895"/>
                <a:gd name="T29" fmla="*/ 744 h 871"/>
                <a:gd name="T30" fmla="*/ 703 w 895"/>
                <a:gd name="T31" fmla="*/ 547 h 871"/>
                <a:gd name="T32" fmla="*/ 704 w 895"/>
                <a:gd name="T33" fmla="*/ 536 h 871"/>
                <a:gd name="T34" fmla="*/ 798 w 895"/>
                <a:gd name="T35" fmla="*/ 63 h 871"/>
                <a:gd name="T36" fmla="*/ 397 w 895"/>
                <a:gd name="T37" fmla="*/ 46 h 8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5" h="871">
                  <a:moveTo>
                    <a:pt x="407" y="871"/>
                  </a:moveTo>
                  <a:cubicBezTo>
                    <a:pt x="95" y="871"/>
                    <a:pt x="67" y="580"/>
                    <a:pt x="65" y="540"/>
                  </a:cubicBezTo>
                  <a:cubicBezTo>
                    <a:pt x="55" y="512"/>
                    <a:pt x="0" y="354"/>
                    <a:pt x="67" y="221"/>
                  </a:cubicBezTo>
                  <a:cubicBezTo>
                    <a:pt x="140" y="78"/>
                    <a:pt x="257" y="0"/>
                    <a:pt x="397" y="0"/>
                  </a:cubicBezTo>
                  <a:cubicBezTo>
                    <a:pt x="527" y="0"/>
                    <a:pt x="813" y="17"/>
                    <a:pt x="816" y="17"/>
                  </a:cubicBezTo>
                  <a:cubicBezTo>
                    <a:pt x="824" y="18"/>
                    <a:pt x="832" y="23"/>
                    <a:pt x="835" y="30"/>
                  </a:cubicBezTo>
                  <a:cubicBezTo>
                    <a:pt x="895" y="155"/>
                    <a:pt x="769" y="496"/>
                    <a:pt x="749" y="550"/>
                  </a:cubicBezTo>
                  <a:cubicBezTo>
                    <a:pt x="749" y="583"/>
                    <a:pt x="737" y="662"/>
                    <a:pt x="692" y="731"/>
                  </a:cubicBezTo>
                  <a:cubicBezTo>
                    <a:pt x="651" y="795"/>
                    <a:pt x="568" y="871"/>
                    <a:pt x="407" y="871"/>
                  </a:cubicBezTo>
                  <a:close/>
                  <a:moveTo>
                    <a:pt x="397" y="46"/>
                  </a:moveTo>
                  <a:cubicBezTo>
                    <a:pt x="273" y="46"/>
                    <a:pt x="174" y="114"/>
                    <a:pt x="109" y="242"/>
                  </a:cubicBezTo>
                  <a:cubicBezTo>
                    <a:pt x="46" y="366"/>
                    <a:pt x="109" y="524"/>
                    <a:pt x="110" y="526"/>
                  </a:cubicBezTo>
                  <a:cubicBezTo>
                    <a:pt x="111" y="529"/>
                    <a:pt x="111" y="531"/>
                    <a:pt x="111" y="534"/>
                  </a:cubicBezTo>
                  <a:cubicBezTo>
                    <a:pt x="112" y="546"/>
                    <a:pt x="120" y="824"/>
                    <a:pt x="407" y="824"/>
                  </a:cubicBezTo>
                  <a:cubicBezTo>
                    <a:pt x="499" y="824"/>
                    <a:pt x="572" y="797"/>
                    <a:pt x="623" y="744"/>
                  </a:cubicBezTo>
                  <a:cubicBezTo>
                    <a:pt x="699" y="665"/>
                    <a:pt x="703" y="555"/>
                    <a:pt x="703" y="547"/>
                  </a:cubicBezTo>
                  <a:cubicBezTo>
                    <a:pt x="702" y="544"/>
                    <a:pt x="703" y="540"/>
                    <a:pt x="704" y="536"/>
                  </a:cubicBezTo>
                  <a:cubicBezTo>
                    <a:pt x="742" y="437"/>
                    <a:pt x="830" y="167"/>
                    <a:pt x="798" y="63"/>
                  </a:cubicBezTo>
                  <a:cubicBezTo>
                    <a:pt x="738" y="59"/>
                    <a:pt x="509" y="46"/>
                    <a:pt x="397" y="46"/>
                  </a:cubicBezTo>
                  <a:close/>
                </a:path>
              </a:pathLst>
            </a:custGeom>
            <a:solidFill>
              <a:srgbClr val="555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2" name="Freeform 664">
              <a:extLst>
                <a:ext uri="{FF2B5EF4-FFF2-40B4-BE49-F238E27FC236}">
                  <a16:creationId xmlns:a16="http://schemas.microsoft.com/office/drawing/2014/main" id="{8C8AC1A2-DEC6-9AD2-D191-AAAD5A99C0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6864" y="11780838"/>
              <a:ext cx="153988" cy="258763"/>
            </a:xfrm>
            <a:custGeom>
              <a:avLst/>
              <a:gdLst>
                <a:gd name="T0" fmla="*/ 344 w 369"/>
                <a:gd name="T1" fmla="*/ 624 h 624"/>
                <a:gd name="T2" fmla="*/ 321 w 369"/>
                <a:gd name="T3" fmla="*/ 601 h 624"/>
                <a:gd name="T4" fmla="*/ 321 w 369"/>
                <a:gd name="T5" fmla="*/ 297 h 624"/>
                <a:gd name="T6" fmla="*/ 263 w 369"/>
                <a:gd name="T7" fmla="*/ 158 h 624"/>
                <a:gd name="T8" fmla="*/ 18 w 369"/>
                <a:gd name="T9" fmla="*/ 48 h 624"/>
                <a:gd name="T10" fmla="*/ 5 w 369"/>
                <a:gd name="T11" fmla="*/ 17 h 624"/>
                <a:gd name="T12" fmla="*/ 36 w 369"/>
                <a:gd name="T13" fmla="*/ 5 h 624"/>
                <a:gd name="T14" fmla="*/ 285 w 369"/>
                <a:gd name="T15" fmla="*/ 117 h 624"/>
                <a:gd name="T16" fmla="*/ 367 w 369"/>
                <a:gd name="T17" fmla="*/ 298 h 624"/>
                <a:gd name="T18" fmla="*/ 367 w 369"/>
                <a:gd name="T19" fmla="*/ 601 h 624"/>
                <a:gd name="T20" fmla="*/ 344 w 369"/>
                <a:gd name="T21" fmla="*/ 624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9" h="624">
                  <a:moveTo>
                    <a:pt x="344" y="624"/>
                  </a:moveTo>
                  <a:cubicBezTo>
                    <a:pt x="331" y="624"/>
                    <a:pt x="321" y="614"/>
                    <a:pt x="321" y="601"/>
                  </a:cubicBezTo>
                  <a:cubicBezTo>
                    <a:pt x="321" y="297"/>
                    <a:pt x="321" y="297"/>
                    <a:pt x="321" y="297"/>
                  </a:cubicBezTo>
                  <a:cubicBezTo>
                    <a:pt x="321" y="296"/>
                    <a:pt x="322" y="191"/>
                    <a:pt x="263" y="158"/>
                  </a:cubicBezTo>
                  <a:cubicBezTo>
                    <a:pt x="192" y="119"/>
                    <a:pt x="20" y="48"/>
                    <a:pt x="18" y="48"/>
                  </a:cubicBezTo>
                  <a:cubicBezTo>
                    <a:pt x="6" y="43"/>
                    <a:pt x="0" y="29"/>
                    <a:pt x="5" y="17"/>
                  </a:cubicBezTo>
                  <a:cubicBezTo>
                    <a:pt x="10" y="5"/>
                    <a:pt x="24" y="0"/>
                    <a:pt x="36" y="5"/>
                  </a:cubicBezTo>
                  <a:cubicBezTo>
                    <a:pt x="43" y="8"/>
                    <a:pt x="212" y="77"/>
                    <a:pt x="285" y="117"/>
                  </a:cubicBezTo>
                  <a:cubicBezTo>
                    <a:pt x="369" y="164"/>
                    <a:pt x="367" y="293"/>
                    <a:pt x="367" y="298"/>
                  </a:cubicBezTo>
                  <a:cubicBezTo>
                    <a:pt x="367" y="601"/>
                    <a:pt x="367" y="601"/>
                    <a:pt x="367" y="601"/>
                  </a:cubicBezTo>
                  <a:cubicBezTo>
                    <a:pt x="367" y="614"/>
                    <a:pt x="357" y="624"/>
                    <a:pt x="344" y="624"/>
                  </a:cubicBezTo>
                  <a:close/>
                </a:path>
              </a:pathLst>
            </a:custGeom>
            <a:solidFill>
              <a:srgbClr val="555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3" name="Freeform 665">
              <a:extLst>
                <a:ext uri="{FF2B5EF4-FFF2-40B4-BE49-F238E27FC236}">
                  <a16:creationId xmlns:a16="http://schemas.microsoft.com/office/drawing/2014/main" id="{36737410-02BE-CEFD-8FBC-17DA41BCE0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7639" y="11712576"/>
              <a:ext cx="169863" cy="146050"/>
            </a:xfrm>
            <a:custGeom>
              <a:avLst/>
              <a:gdLst>
                <a:gd name="T0" fmla="*/ 202 w 410"/>
                <a:gd name="T1" fmla="*/ 350 h 350"/>
                <a:gd name="T2" fmla="*/ 5 w 410"/>
                <a:gd name="T3" fmla="*/ 199 h 350"/>
                <a:gd name="T4" fmla="*/ 17 w 410"/>
                <a:gd name="T5" fmla="*/ 169 h 350"/>
                <a:gd name="T6" fmla="*/ 48 w 410"/>
                <a:gd name="T7" fmla="*/ 181 h 350"/>
                <a:gd name="T8" fmla="*/ 202 w 410"/>
                <a:gd name="T9" fmla="*/ 303 h 350"/>
                <a:gd name="T10" fmla="*/ 364 w 410"/>
                <a:gd name="T11" fmla="*/ 185 h 350"/>
                <a:gd name="T12" fmla="*/ 364 w 410"/>
                <a:gd name="T13" fmla="*/ 24 h 350"/>
                <a:gd name="T14" fmla="*/ 387 w 410"/>
                <a:gd name="T15" fmla="*/ 0 h 350"/>
                <a:gd name="T16" fmla="*/ 410 w 410"/>
                <a:gd name="T17" fmla="*/ 24 h 350"/>
                <a:gd name="T18" fmla="*/ 410 w 410"/>
                <a:gd name="T19" fmla="*/ 190 h 350"/>
                <a:gd name="T20" fmla="*/ 408 w 410"/>
                <a:gd name="T21" fmla="*/ 200 h 350"/>
                <a:gd name="T22" fmla="*/ 202 w 410"/>
                <a:gd name="T23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0" h="350">
                  <a:moveTo>
                    <a:pt x="202" y="350"/>
                  </a:moveTo>
                  <a:cubicBezTo>
                    <a:pt x="69" y="350"/>
                    <a:pt x="7" y="205"/>
                    <a:pt x="5" y="199"/>
                  </a:cubicBezTo>
                  <a:cubicBezTo>
                    <a:pt x="0" y="187"/>
                    <a:pt x="5" y="174"/>
                    <a:pt x="17" y="169"/>
                  </a:cubicBezTo>
                  <a:cubicBezTo>
                    <a:pt x="29" y="164"/>
                    <a:pt x="43" y="169"/>
                    <a:pt x="48" y="181"/>
                  </a:cubicBezTo>
                  <a:cubicBezTo>
                    <a:pt x="48" y="182"/>
                    <a:pt x="100" y="303"/>
                    <a:pt x="202" y="303"/>
                  </a:cubicBezTo>
                  <a:cubicBezTo>
                    <a:pt x="299" y="303"/>
                    <a:pt x="353" y="206"/>
                    <a:pt x="364" y="185"/>
                  </a:cubicBezTo>
                  <a:cubicBezTo>
                    <a:pt x="364" y="24"/>
                    <a:pt x="364" y="24"/>
                    <a:pt x="364" y="24"/>
                  </a:cubicBezTo>
                  <a:cubicBezTo>
                    <a:pt x="364" y="11"/>
                    <a:pt x="374" y="0"/>
                    <a:pt x="387" y="0"/>
                  </a:cubicBezTo>
                  <a:cubicBezTo>
                    <a:pt x="400" y="0"/>
                    <a:pt x="410" y="11"/>
                    <a:pt x="410" y="24"/>
                  </a:cubicBezTo>
                  <a:cubicBezTo>
                    <a:pt x="410" y="190"/>
                    <a:pt x="410" y="190"/>
                    <a:pt x="410" y="190"/>
                  </a:cubicBezTo>
                  <a:cubicBezTo>
                    <a:pt x="410" y="193"/>
                    <a:pt x="409" y="197"/>
                    <a:pt x="408" y="200"/>
                  </a:cubicBezTo>
                  <a:cubicBezTo>
                    <a:pt x="405" y="206"/>
                    <a:pt x="340" y="350"/>
                    <a:pt x="202" y="350"/>
                  </a:cubicBezTo>
                  <a:close/>
                </a:path>
              </a:pathLst>
            </a:custGeom>
            <a:solidFill>
              <a:srgbClr val="555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4" name="Freeform 666">
              <a:extLst>
                <a:ext uri="{FF2B5EF4-FFF2-40B4-BE49-F238E27FC236}">
                  <a16:creationId xmlns:a16="http://schemas.microsoft.com/office/drawing/2014/main" id="{A5838624-5F22-9C5F-3718-5528A8154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2564" y="11479213"/>
              <a:ext cx="128588" cy="46038"/>
            </a:xfrm>
            <a:custGeom>
              <a:avLst/>
              <a:gdLst>
                <a:gd name="T0" fmla="*/ 283 w 309"/>
                <a:gd name="T1" fmla="*/ 110 h 110"/>
                <a:gd name="T2" fmla="*/ 270 w 309"/>
                <a:gd name="T3" fmla="*/ 106 h 110"/>
                <a:gd name="T4" fmla="*/ 24 w 309"/>
                <a:gd name="T5" fmla="*/ 49 h 110"/>
                <a:gd name="T6" fmla="*/ 0 w 309"/>
                <a:gd name="T7" fmla="*/ 27 h 110"/>
                <a:gd name="T8" fmla="*/ 23 w 309"/>
                <a:gd name="T9" fmla="*/ 3 h 110"/>
                <a:gd name="T10" fmla="*/ 295 w 309"/>
                <a:gd name="T11" fmla="*/ 67 h 110"/>
                <a:gd name="T12" fmla="*/ 302 w 309"/>
                <a:gd name="T13" fmla="*/ 99 h 110"/>
                <a:gd name="T14" fmla="*/ 283 w 309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9" h="110">
                  <a:moveTo>
                    <a:pt x="283" y="110"/>
                  </a:moveTo>
                  <a:cubicBezTo>
                    <a:pt x="278" y="110"/>
                    <a:pt x="274" y="109"/>
                    <a:pt x="270" y="106"/>
                  </a:cubicBezTo>
                  <a:cubicBezTo>
                    <a:pt x="178" y="47"/>
                    <a:pt x="26" y="50"/>
                    <a:pt x="24" y="49"/>
                  </a:cubicBezTo>
                  <a:cubicBezTo>
                    <a:pt x="11" y="50"/>
                    <a:pt x="1" y="39"/>
                    <a:pt x="0" y="27"/>
                  </a:cubicBezTo>
                  <a:cubicBezTo>
                    <a:pt x="0" y="14"/>
                    <a:pt x="10" y="3"/>
                    <a:pt x="23" y="3"/>
                  </a:cubicBezTo>
                  <a:cubicBezTo>
                    <a:pt x="30" y="2"/>
                    <a:pt x="192" y="0"/>
                    <a:pt x="295" y="67"/>
                  </a:cubicBezTo>
                  <a:cubicBezTo>
                    <a:pt x="306" y="74"/>
                    <a:pt x="309" y="88"/>
                    <a:pt x="302" y="99"/>
                  </a:cubicBezTo>
                  <a:cubicBezTo>
                    <a:pt x="298" y="106"/>
                    <a:pt x="290" y="110"/>
                    <a:pt x="283" y="110"/>
                  </a:cubicBezTo>
                  <a:close/>
                </a:path>
              </a:pathLst>
            </a:custGeom>
            <a:solidFill>
              <a:srgbClr val="555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5" name="Freeform 667">
              <a:extLst>
                <a:ext uri="{FF2B5EF4-FFF2-40B4-BE49-F238E27FC236}">
                  <a16:creationId xmlns:a16="http://schemas.microsoft.com/office/drawing/2014/main" id="{1C9772B7-4121-5571-9D12-327FB9AA20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9051" y="11715751"/>
              <a:ext cx="150813" cy="323850"/>
            </a:xfrm>
            <a:custGeom>
              <a:avLst/>
              <a:gdLst>
                <a:gd name="T0" fmla="*/ 26 w 366"/>
                <a:gd name="T1" fmla="*/ 780 h 780"/>
                <a:gd name="T2" fmla="*/ 3 w 366"/>
                <a:gd name="T3" fmla="*/ 757 h 780"/>
                <a:gd name="T4" fmla="*/ 3 w 366"/>
                <a:gd name="T5" fmla="*/ 453 h 780"/>
                <a:gd name="T6" fmla="*/ 85 w 366"/>
                <a:gd name="T7" fmla="*/ 273 h 780"/>
                <a:gd name="T8" fmla="*/ 320 w 366"/>
                <a:gd name="T9" fmla="*/ 167 h 780"/>
                <a:gd name="T10" fmla="*/ 320 w 366"/>
                <a:gd name="T11" fmla="*/ 23 h 780"/>
                <a:gd name="T12" fmla="*/ 343 w 366"/>
                <a:gd name="T13" fmla="*/ 0 h 780"/>
                <a:gd name="T14" fmla="*/ 366 w 366"/>
                <a:gd name="T15" fmla="*/ 23 h 780"/>
                <a:gd name="T16" fmla="*/ 366 w 366"/>
                <a:gd name="T17" fmla="*/ 182 h 780"/>
                <a:gd name="T18" fmla="*/ 352 w 366"/>
                <a:gd name="T19" fmla="*/ 204 h 780"/>
                <a:gd name="T20" fmla="*/ 107 w 366"/>
                <a:gd name="T21" fmla="*/ 314 h 780"/>
                <a:gd name="T22" fmla="*/ 49 w 366"/>
                <a:gd name="T23" fmla="*/ 453 h 780"/>
                <a:gd name="T24" fmla="*/ 49 w 366"/>
                <a:gd name="T25" fmla="*/ 757 h 780"/>
                <a:gd name="T26" fmla="*/ 26 w 366"/>
                <a:gd name="T27" fmla="*/ 780 h 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6" h="780">
                  <a:moveTo>
                    <a:pt x="26" y="780"/>
                  </a:moveTo>
                  <a:cubicBezTo>
                    <a:pt x="13" y="780"/>
                    <a:pt x="3" y="770"/>
                    <a:pt x="3" y="757"/>
                  </a:cubicBezTo>
                  <a:cubicBezTo>
                    <a:pt x="3" y="453"/>
                    <a:pt x="3" y="453"/>
                    <a:pt x="3" y="453"/>
                  </a:cubicBezTo>
                  <a:cubicBezTo>
                    <a:pt x="3" y="449"/>
                    <a:pt x="0" y="320"/>
                    <a:pt x="85" y="273"/>
                  </a:cubicBezTo>
                  <a:cubicBezTo>
                    <a:pt x="146" y="240"/>
                    <a:pt x="276" y="185"/>
                    <a:pt x="320" y="167"/>
                  </a:cubicBezTo>
                  <a:cubicBezTo>
                    <a:pt x="320" y="23"/>
                    <a:pt x="320" y="23"/>
                    <a:pt x="320" y="23"/>
                  </a:cubicBezTo>
                  <a:cubicBezTo>
                    <a:pt x="320" y="10"/>
                    <a:pt x="330" y="0"/>
                    <a:pt x="343" y="0"/>
                  </a:cubicBezTo>
                  <a:cubicBezTo>
                    <a:pt x="356" y="0"/>
                    <a:pt x="366" y="10"/>
                    <a:pt x="366" y="23"/>
                  </a:cubicBezTo>
                  <a:cubicBezTo>
                    <a:pt x="366" y="182"/>
                    <a:pt x="366" y="182"/>
                    <a:pt x="366" y="182"/>
                  </a:cubicBezTo>
                  <a:cubicBezTo>
                    <a:pt x="366" y="192"/>
                    <a:pt x="361" y="200"/>
                    <a:pt x="352" y="204"/>
                  </a:cubicBezTo>
                  <a:cubicBezTo>
                    <a:pt x="350" y="204"/>
                    <a:pt x="178" y="275"/>
                    <a:pt x="107" y="314"/>
                  </a:cubicBezTo>
                  <a:cubicBezTo>
                    <a:pt x="48" y="347"/>
                    <a:pt x="49" y="452"/>
                    <a:pt x="49" y="453"/>
                  </a:cubicBezTo>
                  <a:cubicBezTo>
                    <a:pt x="49" y="757"/>
                    <a:pt x="49" y="757"/>
                    <a:pt x="49" y="757"/>
                  </a:cubicBezTo>
                  <a:cubicBezTo>
                    <a:pt x="49" y="770"/>
                    <a:pt x="39" y="780"/>
                    <a:pt x="26" y="780"/>
                  </a:cubicBezTo>
                  <a:close/>
                </a:path>
              </a:pathLst>
            </a:custGeom>
            <a:solidFill>
              <a:srgbClr val="555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5F44470F-54A1-8B34-949E-5D2774CB4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083" y="3376757"/>
            <a:ext cx="837059" cy="682650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EE35C02-5A23-3C51-992C-A90FCAFF1416}"/>
              </a:ext>
            </a:extLst>
          </p:cNvPr>
          <p:cNvSpPr/>
          <p:nvPr/>
        </p:nvSpPr>
        <p:spPr>
          <a:xfrm>
            <a:off x="1741783" y="2308697"/>
            <a:ext cx="1905821" cy="796591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Entra Directory</a:t>
            </a:r>
            <a:endParaRPr kumimoji="0" lang="en-US" sz="2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3EEB8EAC-C018-A7AE-3439-42C297462AEB}"/>
              </a:ext>
            </a:extLst>
          </p:cNvPr>
          <p:cNvSpPr/>
          <p:nvPr/>
        </p:nvSpPr>
        <p:spPr>
          <a:xfrm>
            <a:off x="1753658" y="4299951"/>
            <a:ext cx="1875628" cy="687096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2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Intune &amp; Defender</a:t>
            </a: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80EF0FEA-6B07-B6E1-133F-E408608A49A9}"/>
              </a:ext>
            </a:extLst>
          </p:cNvPr>
          <p:cNvSpPr/>
          <p:nvPr/>
        </p:nvSpPr>
        <p:spPr>
          <a:xfrm>
            <a:off x="5199091" y="3487718"/>
            <a:ext cx="2235845" cy="2070018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Global Secure Access – Private Access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378EE370-40B2-9A9A-F007-7A27706263C8}"/>
              </a:ext>
            </a:extLst>
          </p:cNvPr>
          <p:cNvSpPr/>
          <p:nvPr/>
        </p:nvSpPr>
        <p:spPr>
          <a:xfrm>
            <a:off x="5207540" y="2358199"/>
            <a:ext cx="2267977" cy="443297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Azure Virtual Desktop / W365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50809E6-6860-B2C6-0C05-5AEFC167D82B}"/>
              </a:ext>
            </a:extLst>
          </p:cNvPr>
          <p:cNvSpPr/>
          <p:nvPr/>
        </p:nvSpPr>
        <p:spPr>
          <a:xfrm>
            <a:off x="5195096" y="2965800"/>
            <a:ext cx="2235845" cy="443297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GSA ( Public Access)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3F8A7DE-07F9-0331-C759-74F72CCFA7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3145" y="3113260"/>
            <a:ext cx="1085850" cy="66675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A6860B21-C361-07B4-D450-2A37EACE6CB9}"/>
              </a:ext>
            </a:extLst>
          </p:cNvPr>
          <p:cNvSpPr txBox="1"/>
          <p:nvPr/>
        </p:nvSpPr>
        <p:spPr>
          <a:xfrm>
            <a:off x="3657121" y="3825208"/>
            <a:ext cx="1368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 err="1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Conditional</a:t>
            </a: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Access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81EC1C8A-1C6A-274B-3A9D-C4A6CA9D047E}"/>
              </a:ext>
            </a:extLst>
          </p:cNvPr>
          <p:cNvSpPr/>
          <p:nvPr/>
        </p:nvSpPr>
        <p:spPr>
          <a:xfrm>
            <a:off x="8660337" y="3621429"/>
            <a:ext cx="1604238" cy="346967"/>
          </a:xfrm>
          <a:prstGeom prst="round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Intern Web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2218877-DCF6-1195-F1DD-C5FE2E2DB6D7}"/>
              </a:ext>
            </a:extLst>
          </p:cNvPr>
          <p:cNvSpPr/>
          <p:nvPr/>
        </p:nvSpPr>
        <p:spPr>
          <a:xfrm>
            <a:off x="8661195" y="4146478"/>
            <a:ext cx="1604238" cy="346967"/>
          </a:xfrm>
          <a:prstGeom prst="round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TCP/UDP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C72A861D-686C-40B8-235B-CFA473665505}"/>
              </a:ext>
            </a:extLst>
          </p:cNvPr>
          <p:cNvSpPr/>
          <p:nvPr/>
        </p:nvSpPr>
        <p:spPr>
          <a:xfrm>
            <a:off x="8660338" y="3016104"/>
            <a:ext cx="1604238" cy="346967"/>
          </a:xfrm>
          <a:prstGeom prst="round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SaaS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0376026-4BDF-9257-4C1E-8682DC96835E}"/>
              </a:ext>
            </a:extLst>
          </p:cNvPr>
          <p:cNvSpPr/>
          <p:nvPr/>
        </p:nvSpPr>
        <p:spPr>
          <a:xfrm>
            <a:off x="8679435" y="2419183"/>
            <a:ext cx="1604238" cy="346967"/>
          </a:xfrm>
          <a:prstGeom prst="round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VDI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995EB5BC-AB16-6730-133A-5D80E325732B}"/>
              </a:ext>
            </a:extLst>
          </p:cNvPr>
          <p:cNvSpPr/>
          <p:nvPr/>
        </p:nvSpPr>
        <p:spPr>
          <a:xfrm>
            <a:off x="7601054" y="2980140"/>
            <a:ext cx="720080" cy="432048"/>
          </a:xfrm>
          <a:prstGeom prst="rightArrow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58DC1FDE-36DA-5828-3D26-46DF96ADEC59}"/>
              </a:ext>
            </a:extLst>
          </p:cNvPr>
          <p:cNvSpPr/>
          <p:nvPr/>
        </p:nvSpPr>
        <p:spPr>
          <a:xfrm>
            <a:off x="7590091" y="3576787"/>
            <a:ext cx="720080" cy="1916097"/>
          </a:xfrm>
          <a:prstGeom prst="rightArrow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9EEB00E7-CAEF-ECBA-2D84-8719F4CF259D}"/>
              </a:ext>
            </a:extLst>
          </p:cNvPr>
          <p:cNvSpPr/>
          <p:nvPr/>
        </p:nvSpPr>
        <p:spPr>
          <a:xfrm>
            <a:off x="7620509" y="2358199"/>
            <a:ext cx="720080" cy="432048"/>
          </a:xfrm>
          <a:prstGeom prst="rightArrow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5615DDEC-A56F-1A42-69E0-365081CF360E}"/>
              </a:ext>
            </a:extLst>
          </p:cNvPr>
          <p:cNvSpPr/>
          <p:nvPr/>
        </p:nvSpPr>
        <p:spPr>
          <a:xfrm>
            <a:off x="8661195" y="4742527"/>
            <a:ext cx="1604238" cy="346967"/>
          </a:xfrm>
          <a:prstGeom prst="round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SSH/K8s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40" name="Rectangle: Rounded Corners 36">
            <a:extLst>
              <a:ext uri="{FF2B5EF4-FFF2-40B4-BE49-F238E27FC236}">
                <a16:creationId xmlns:a16="http://schemas.microsoft.com/office/drawing/2014/main" id="{D319AB55-74F0-48DD-AD82-6FD651A187B4}"/>
              </a:ext>
            </a:extLst>
          </p:cNvPr>
          <p:cNvSpPr/>
          <p:nvPr/>
        </p:nvSpPr>
        <p:spPr>
          <a:xfrm>
            <a:off x="8661195" y="5287612"/>
            <a:ext cx="1622478" cy="346967"/>
          </a:xfrm>
          <a:prstGeom prst="round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TCP/UDP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4" name="&quot;Not Allowed&quot; Symbol 3">
            <a:extLst>
              <a:ext uri="{FF2B5EF4-FFF2-40B4-BE49-F238E27FC236}">
                <a16:creationId xmlns:a16="http://schemas.microsoft.com/office/drawing/2014/main" id="{06EC8AE0-FDE4-9B0E-43EA-0F7BFEC469F7}"/>
              </a:ext>
            </a:extLst>
          </p:cNvPr>
          <p:cNvSpPr/>
          <p:nvPr/>
        </p:nvSpPr>
        <p:spPr>
          <a:xfrm>
            <a:off x="5196217" y="3234114"/>
            <a:ext cx="2470825" cy="2548647"/>
          </a:xfrm>
          <a:prstGeom prst="noSmoking">
            <a:avLst/>
          </a:prstGeom>
          <a:solidFill>
            <a:schemeClr val="tx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0F0F0">
                  <a:lumMod val="25000"/>
                </a:srgbClr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pic>
        <p:nvPicPr>
          <p:cNvPr id="3074" name="Picture 2" descr="Malware Special Lineal color icon">
            <a:extLst>
              <a:ext uri="{FF2B5EF4-FFF2-40B4-BE49-F238E27FC236}">
                <a16:creationId xmlns:a16="http://schemas.microsoft.com/office/drawing/2014/main" id="{23BFECB8-575D-4E6B-FEC6-AE3C522A1F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7603" y="3800271"/>
            <a:ext cx="841443" cy="841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0489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6" grpId="0" animBg="1"/>
      <p:bldP spid="27" grpId="0" animBg="1"/>
      <p:bldP spid="29" grpId="0" animBg="1"/>
      <p:bldP spid="30" grpId="0" animBg="1"/>
      <p:bldP spid="31" grpId="0" animBg="1"/>
      <p:bldP spid="33" grpId="0" animBg="1"/>
      <p:bldP spid="34" grpId="0" animBg="1"/>
      <p:bldP spid="37" grpId="0" animBg="1"/>
      <p:bldP spid="40" grpId="0" animBg="1"/>
      <p:bldP spid="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7D20D09-D7B5-EA4F-10E6-5296586F1D2E}"/>
              </a:ext>
            </a:extLst>
          </p:cNvPr>
          <p:cNvSpPr txBox="1">
            <a:spLocks/>
          </p:cNvSpPr>
          <p:nvPr/>
        </p:nvSpPr>
        <p:spPr>
          <a:xfrm>
            <a:off x="1411383" y="626494"/>
            <a:ext cx="8872290" cy="914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sz="3000" b="1" dirty="0">
                <a:solidFill>
                  <a:srgbClr val="494949"/>
                </a:solidFill>
                <a:latin typeface="Tahoma"/>
              </a:rPr>
              <a:t>Some final things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AA4B9F-A4D7-F8BB-7611-36A80FB8F8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700228"/>
            <a:ext cx="8782855" cy="1913097"/>
          </a:xfrm>
          <a:prstGeom prst="rect">
            <a:avLst/>
          </a:prstGeom>
        </p:spPr>
      </p:pic>
      <p:sp>
        <p:nvSpPr>
          <p:cNvPr id="5" name="Rectangle: Rounded Corners 1">
            <a:extLst>
              <a:ext uri="{FF2B5EF4-FFF2-40B4-BE49-F238E27FC236}">
                <a16:creationId xmlns:a16="http://schemas.microsoft.com/office/drawing/2014/main" id="{F5A6BB50-0960-FC4E-846B-B0138F44ED79}"/>
              </a:ext>
            </a:extLst>
          </p:cNvPr>
          <p:cNvSpPr/>
          <p:nvPr/>
        </p:nvSpPr>
        <p:spPr>
          <a:xfrm>
            <a:off x="1888755" y="3825370"/>
            <a:ext cx="3650782" cy="1203830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Not all features in App Proxy which available in Secure Access yet – Configured seperatly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Rectangle: Rounded Corners 1">
            <a:extLst>
              <a:ext uri="{FF2B5EF4-FFF2-40B4-BE49-F238E27FC236}">
                <a16:creationId xmlns:a16="http://schemas.microsoft.com/office/drawing/2014/main" id="{8BDBF9B7-F98C-6CB3-CBC0-3C90253E0A4D}"/>
              </a:ext>
            </a:extLst>
          </p:cNvPr>
          <p:cNvSpPr/>
          <p:nvPr/>
        </p:nvSpPr>
        <p:spPr>
          <a:xfrm>
            <a:off x="5895605" y="3812670"/>
            <a:ext cx="3650782" cy="1203830"/>
          </a:xfrm>
          <a:prstGeom prst="roundRect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Still.. There are other alternatives that use better and faster protocols such as MASQUE 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6404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4E92F3B6-4E5E-BC84-8568-E7FA3A2EAF40}"/>
              </a:ext>
            </a:extLst>
          </p:cNvPr>
          <p:cNvSpPr txBox="1">
            <a:spLocks/>
          </p:cNvSpPr>
          <p:nvPr/>
        </p:nvSpPr>
        <p:spPr>
          <a:xfrm>
            <a:off x="2350290" y="723398"/>
            <a:ext cx="10751504" cy="5460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3200" b="1" dirty="0">
                <a:solidFill>
                  <a:srgbClr val="494949">
                    <a:lumMod val="50000"/>
                  </a:srgb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When ransomware stops production</a:t>
            </a:r>
            <a:endParaRPr kumimoji="0" lang="en-GB" sz="3200" b="1" i="0" u="none" strike="noStrike" kern="1200" cap="none" spc="0" normalizeH="0" baseline="0" noProof="0" dirty="0">
              <a:ln>
                <a:noFill/>
              </a:ln>
              <a:solidFill>
                <a:srgbClr val="494949">
                  <a:lumMod val="50000"/>
                </a:srgbClr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8D61FBD-44A0-4115-C79A-8091B533418D}"/>
              </a:ext>
            </a:extLst>
          </p:cNvPr>
          <p:cNvGrpSpPr/>
          <p:nvPr/>
        </p:nvGrpSpPr>
        <p:grpSpPr>
          <a:xfrm>
            <a:off x="276295" y="1499879"/>
            <a:ext cx="11171181" cy="4377291"/>
            <a:chOff x="-202660" y="1188034"/>
            <a:chExt cx="12141198" cy="4757380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B419FC56-B70B-AE9F-82BE-AFB210AE220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078" y="3165927"/>
              <a:ext cx="1834954" cy="558403"/>
            </a:xfrm>
            <a:custGeom>
              <a:avLst/>
              <a:gdLst>
                <a:gd name="T0" fmla="*/ 1298 w 1298"/>
                <a:gd name="T1" fmla="*/ 395 h 395"/>
                <a:gd name="T2" fmla="*/ 0 w 1298"/>
                <a:gd name="T3" fmla="*/ 395 h 395"/>
                <a:gd name="T4" fmla="*/ 103 w 1298"/>
                <a:gd name="T5" fmla="*/ 203 h 395"/>
                <a:gd name="T6" fmla="*/ 0 w 1298"/>
                <a:gd name="T7" fmla="*/ 0 h 395"/>
                <a:gd name="T8" fmla="*/ 1298 w 1298"/>
                <a:gd name="T9" fmla="*/ 0 h 395"/>
                <a:gd name="T10" fmla="*/ 1298 w 1298"/>
                <a:gd name="T11" fmla="*/ 395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98" h="395">
                  <a:moveTo>
                    <a:pt x="1298" y="395"/>
                  </a:moveTo>
                  <a:lnTo>
                    <a:pt x="0" y="395"/>
                  </a:lnTo>
                  <a:lnTo>
                    <a:pt x="103" y="203"/>
                  </a:lnTo>
                  <a:lnTo>
                    <a:pt x="0" y="0"/>
                  </a:lnTo>
                  <a:lnTo>
                    <a:pt x="1298" y="0"/>
                  </a:lnTo>
                  <a:lnTo>
                    <a:pt x="1298" y="395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2"/>
              </a:solidFill>
            </a:ln>
          </p:spPr>
          <p:txBody>
            <a:bodyPr vert="horz" wrap="square" lIns="107998" tIns="53999" rIns="107998" bIns="53999" numCol="1" anchor="t" anchorCtr="0" compatLnSpc="1">
              <a:prstTxWarp prst="textNoShape">
                <a:avLst/>
              </a:prstTxWarp>
              <a:normAutofit lnSpcReduction="1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8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19D1263-BD3A-CCBB-0074-8FFF22201C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30999" y="3165927"/>
              <a:ext cx="1834954" cy="558403"/>
            </a:xfrm>
            <a:prstGeom prst="rect">
              <a:avLst/>
            </a:prstGeom>
            <a:solidFill>
              <a:schemeClr val="accent2"/>
            </a:solidFill>
            <a:ln w="19050">
              <a:noFill/>
            </a:ln>
          </p:spPr>
          <p:txBody>
            <a:bodyPr vert="horz" wrap="square" lIns="107998" tIns="53999" rIns="107998" bIns="53999" numCol="1" anchor="t" anchorCtr="0" compatLnSpc="1">
              <a:prstTxWarp prst="textNoShape">
                <a:avLst/>
              </a:prstTxWarp>
              <a:normAutofit lnSpcReduction="1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8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A7FDFFA-DFD1-02DC-4EB1-ECA238B667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1920" y="3165927"/>
              <a:ext cx="1829300" cy="55840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2"/>
              </a:solidFill>
            </a:ln>
          </p:spPr>
          <p:txBody>
            <a:bodyPr vert="horz" wrap="square" lIns="107998" tIns="53999" rIns="107998" bIns="53999" numCol="1" anchor="t" anchorCtr="0" compatLnSpc="1">
              <a:prstTxWarp prst="textNoShape">
                <a:avLst/>
              </a:prstTxWarp>
              <a:normAutofit lnSpcReduction="1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8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1A118F4-FF3D-EE22-F13E-641A753FC3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07187" y="3165927"/>
              <a:ext cx="1830713" cy="55840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1">
                  <a:lumMod val="75000"/>
                </a:schemeClr>
              </a:solidFill>
            </a:ln>
          </p:spPr>
          <p:txBody>
            <a:bodyPr vert="horz" wrap="square" lIns="107998" tIns="53999" rIns="107998" bIns="53999" numCol="1" anchor="t" anchorCtr="0" compatLnSpc="1">
              <a:prstTxWarp prst="textNoShape">
                <a:avLst/>
              </a:prstTxWarp>
              <a:normAutofit lnSpcReduction="1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8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DF9F60FC-C7FB-75BF-F871-012EF2339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9873969" y="3165927"/>
              <a:ext cx="1996113" cy="558403"/>
            </a:xfrm>
            <a:custGeom>
              <a:avLst/>
              <a:gdLst>
                <a:gd name="T0" fmla="*/ 1294 w 1412"/>
                <a:gd name="T1" fmla="*/ 395 h 395"/>
                <a:gd name="T2" fmla="*/ 0 w 1412"/>
                <a:gd name="T3" fmla="*/ 395 h 395"/>
                <a:gd name="T4" fmla="*/ 0 w 1412"/>
                <a:gd name="T5" fmla="*/ 0 h 395"/>
                <a:gd name="T6" fmla="*/ 1294 w 1412"/>
                <a:gd name="T7" fmla="*/ 0 h 395"/>
                <a:gd name="T8" fmla="*/ 1412 w 1412"/>
                <a:gd name="T9" fmla="*/ 211 h 395"/>
                <a:gd name="T10" fmla="*/ 1294 w 1412"/>
                <a:gd name="T11" fmla="*/ 395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12" h="395">
                  <a:moveTo>
                    <a:pt x="1294" y="395"/>
                  </a:moveTo>
                  <a:lnTo>
                    <a:pt x="0" y="395"/>
                  </a:lnTo>
                  <a:lnTo>
                    <a:pt x="0" y="0"/>
                  </a:lnTo>
                  <a:lnTo>
                    <a:pt x="1294" y="0"/>
                  </a:lnTo>
                  <a:lnTo>
                    <a:pt x="1412" y="211"/>
                  </a:lnTo>
                  <a:lnTo>
                    <a:pt x="1294" y="395"/>
                  </a:ln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tx1">
                  <a:lumMod val="75000"/>
                </a:schemeClr>
              </a:solidFill>
            </a:ln>
          </p:spPr>
          <p:txBody>
            <a:bodyPr vert="horz" wrap="square" lIns="107998" tIns="53999" rIns="107998" bIns="53999" numCol="1" anchor="t" anchorCtr="0" compatLnSpc="1">
              <a:prstTxWarp prst="textNoShape">
                <a:avLst/>
              </a:prstTxWarp>
              <a:normAutofit lnSpcReduction="1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8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F93A27B-7168-880E-4B6F-B67F584E5C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8779" y="3088826"/>
              <a:ext cx="677552" cy="68124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2"/>
              </a:solidFill>
            </a:ln>
          </p:spPr>
          <p:txBody>
            <a:bodyPr vert="horz" wrap="square" lIns="107998" tIns="53999" rIns="107998" bIns="53999" numCol="1" anchor="t" anchorCtr="0" compatLnSpc="1">
              <a:prstTxWarp prst="textNoShape">
                <a:avLst/>
              </a:prstTxWarp>
              <a:normAutofit fontScale="92500" lnSpcReduction="2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8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2" name="Rectangle 8">
              <a:extLst>
                <a:ext uri="{FF2B5EF4-FFF2-40B4-BE49-F238E27FC236}">
                  <a16:creationId xmlns:a16="http://schemas.microsoft.com/office/drawing/2014/main" id="{433CBB9C-AE55-32DD-474E-294C053BB8F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90578" y="3165927"/>
              <a:ext cx="1830713" cy="558403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tx2"/>
              </a:solidFill>
            </a:ln>
          </p:spPr>
          <p:txBody>
            <a:bodyPr vert="horz" wrap="square" lIns="107998" tIns="53999" rIns="107998" bIns="53999" numCol="1" anchor="t" anchorCtr="0" compatLnSpc="1">
              <a:prstTxWarp prst="textNoShape">
                <a:avLst/>
              </a:prstTxWarp>
              <a:normAutofit lnSpcReduction="1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8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5A6857F-743A-E188-C0CE-33D1F74775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88522" y="3088826"/>
              <a:ext cx="677552" cy="68124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>
                  <a:lumMod val="75000"/>
                </a:schemeClr>
              </a:solidFill>
            </a:ln>
          </p:spPr>
          <p:txBody>
            <a:bodyPr vert="horz" wrap="square" lIns="107998" tIns="53999" rIns="107998" bIns="53999" numCol="1" anchor="t" anchorCtr="0" compatLnSpc="1">
              <a:prstTxWarp prst="textNoShape">
                <a:avLst/>
              </a:prstTxWarp>
              <a:normAutofit fontScale="92500" lnSpcReduction="2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8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4" name="Oval 10">
              <a:extLst>
                <a:ext uri="{FF2B5EF4-FFF2-40B4-BE49-F238E27FC236}">
                  <a16:creationId xmlns:a16="http://schemas.microsoft.com/office/drawing/2014/main" id="{5BD4D6F2-D3A2-C836-0E0A-306611BF3D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71913" y="3088826"/>
              <a:ext cx="677552" cy="68124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2"/>
              </a:solidFill>
            </a:ln>
          </p:spPr>
          <p:txBody>
            <a:bodyPr vert="horz" wrap="square" lIns="107998" tIns="53999" rIns="107998" bIns="53999" numCol="1" anchor="t" anchorCtr="0" compatLnSpc="1">
              <a:prstTxWarp prst="textNoShape">
                <a:avLst/>
              </a:prstTxWarp>
              <a:normAutofit fontScale="92500" lnSpcReduction="2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8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5" name="Oval 10">
              <a:extLst>
                <a:ext uri="{FF2B5EF4-FFF2-40B4-BE49-F238E27FC236}">
                  <a16:creationId xmlns:a16="http://schemas.microsoft.com/office/drawing/2014/main" id="{F2A39B77-B02A-310C-F1C6-B9D2D9016E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82600" y="3088826"/>
              <a:ext cx="677552" cy="68124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>
                  <a:lumMod val="75000"/>
                </a:schemeClr>
              </a:solidFill>
            </a:ln>
          </p:spPr>
          <p:txBody>
            <a:bodyPr vert="horz" wrap="square" lIns="107998" tIns="53999" rIns="107998" bIns="53999" numCol="1" anchor="t" anchorCtr="0" compatLnSpc="1">
              <a:prstTxWarp prst="textNoShape">
                <a:avLst/>
              </a:prstTxWarp>
              <a:normAutofit fontScale="92500" lnSpcReduction="2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8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6" name="Oval 10">
              <a:extLst>
                <a:ext uri="{FF2B5EF4-FFF2-40B4-BE49-F238E27FC236}">
                  <a16:creationId xmlns:a16="http://schemas.microsoft.com/office/drawing/2014/main" id="{DCAED494-A4F9-CE9A-3369-AF381A49D5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65991" y="3088826"/>
              <a:ext cx="677552" cy="68124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2"/>
              </a:solidFill>
            </a:ln>
          </p:spPr>
          <p:txBody>
            <a:bodyPr vert="horz" wrap="square" lIns="107998" tIns="53999" rIns="107998" bIns="53999" numCol="1" anchor="t" anchorCtr="0" compatLnSpc="1">
              <a:prstTxWarp prst="textNoShape">
                <a:avLst/>
              </a:prstTxWarp>
              <a:normAutofit fontScale="92500" lnSpcReduction="2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8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7" name="Oval 10">
              <a:extLst>
                <a:ext uri="{FF2B5EF4-FFF2-40B4-BE49-F238E27FC236}">
                  <a16:creationId xmlns:a16="http://schemas.microsoft.com/office/drawing/2014/main" id="{384DBF69-2160-076B-D64F-D0312F99AD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17620" y="3088826"/>
              <a:ext cx="677552" cy="681249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>
                  <a:lumMod val="75000"/>
                </a:schemeClr>
              </a:solidFill>
            </a:ln>
          </p:spPr>
          <p:txBody>
            <a:bodyPr vert="horz" wrap="square" lIns="107998" tIns="53999" rIns="107998" bIns="53999" numCol="1" anchor="t" anchorCtr="0" compatLnSpc="1">
              <a:prstTxWarp prst="textNoShape">
                <a:avLst/>
              </a:prstTxWarp>
              <a:normAutofit fontScale="92500" lnSpcReduction="2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8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8" name="Oval 14">
              <a:extLst>
                <a:ext uri="{FF2B5EF4-FFF2-40B4-BE49-F238E27FC236}">
                  <a16:creationId xmlns:a16="http://schemas.microsoft.com/office/drawing/2014/main" id="{2BC8091C-C377-EC1A-246A-A8DD04E036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9296" y="2198676"/>
              <a:ext cx="184534" cy="18604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107998" tIns="53999" rIns="107998" bIns="53999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8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19" name="Connecteur droit 79">
              <a:extLst>
                <a:ext uri="{FF2B5EF4-FFF2-40B4-BE49-F238E27FC236}">
                  <a16:creationId xmlns:a16="http://schemas.microsoft.com/office/drawing/2014/main" id="{64DE1E89-F037-D5AF-39B0-C0ABCD15A2D6}"/>
                </a:ext>
              </a:extLst>
            </p:cNvPr>
            <p:cNvCxnSpPr/>
            <p:nvPr/>
          </p:nvCxnSpPr>
          <p:spPr>
            <a:xfrm>
              <a:off x="1351563" y="2398541"/>
              <a:ext cx="0" cy="662649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ZoneTexte 80">
              <a:extLst>
                <a:ext uri="{FF2B5EF4-FFF2-40B4-BE49-F238E27FC236}">
                  <a16:creationId xmlns:a16="http://schemas.microsoft.com/office/drawing/2014/main" id="{B135FE7A-77E5-B3DF-61A9-8B5568A304B1}"/>
                </a:ext>
              </a:extLst>
            </p:cNvPr>
            <p:cNvSpPr txBox="1"/>
            <p:nvPr/>
          </p:nvSpPr>
          <p:spPr>
            <a:xfrm>
              <a:off x="837176" y="3865137"/>
              <a:ext cx="1028771" cy="307777"/>
            </a:xfrm>
            <a:prstGeom prst="rect">
              <a:avLst/>
            </a:prstGeom>
            <a:noFill/>
          </p:spPr>
          <p:txBody>
            <a:bodyPr wrap="square" rtlCol="0">
              <a:normAutofit fontScale="92500"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16:30</a:t>
              </a:r>
              <a:endParaRPr kumimoji="0" lang="fr-FR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1" name="ZoneTexte 81">
              <a:extLst>
                <a:ext uri="{FF2B5EF4-FFF2-40B4-BE49-F238E27FC236}">
                  <a16:creationId xmlns:a16="http://schemas.microsoft.com/office/drawing/2014/main" id="{48CA1B10-A5D3-4303-90E8-7265E60F4209}"/>
                </a:ext>
              </a:extLst>
            </p:cNvPr>
            <p:cNvSpPr txBox="1"/>
            <p:nvPr/>
          </p:nvSpPr>
          <p:spPr>
            <a:xfrm>
              <a:off x="-202660" y="1209484"/>
              <a:ext cx="3174436" cy="989193"/>
            </a:xfrm>
            <a:prstGeom prst="rect">
              <a:avLst/>
            </a:prstGeom>
            <a:noFill/>
          </p:spPr>
          <p:txBody>
            <a:bodyPr wrap="square" rtlCol="0">
              <a:normAutofit lnSpcReduction="10000"/>
            </a:bodyPr>
            <a:lstStyle/>
            <a:p>
              <a:pPr lvl="0" algn="ctr"/>
              <a:r>
                <a:rPr lang="en-US" b="1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End User and Machine were compromised via email</a:t>
              </a:r>
              <a:endPara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2" name="Oval 14">
              <a:extLst>
                <a:ext uri="{FF2B5EF4-FFF2-40B4-BE49-F238E27FC236}">
                  <a16:creationId xmlns:a16="http://schemas.microsoft.com/office/drawing/2014/main" id="{65E241E8-F002-C209-A604-18235D9B90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10680" y="2198676"/>
              <a:ext cx="184534" cy="18604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107998" tIns="53999" rIns="107998" bIns="53999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8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23" name="Connecteur droit 83">
              <a:extLst>
                <a:ext uri="{FF2B5EF4-FFF2-40B4-BE49-F238E27FC236}">
                  <a16:creationId xmlns:a16="http://schemas.microsoft.com/office/drawing/2014/main" id="{25AA7369-A150-F5BB-C9AE-DFAE20BD2300}"/>
                </a:ext>
              </a:extLst>
            </p:cNvPr>
            <p:cNvCxnSpPr/>
            <p:nvPr/>
          </p:nvCxnSpPr>
          <p:spPr>
            <a:xfrm>
              <a:off x="5102947" y="2398541"/>
              <a:ext cx="0" cy="662649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ZoneTexte 84">
              <a:extLst>
                <a:ext uri="{FF2B5EF4-FFF2-40B4-BE49-F238E27FC236}">
                  <a16:creationId xmlns:a16="http://schemas.microsoft.com/office/drawing/2014/main" id="{DF9B8A45-80B7-E805-0C22-6AAB6D5D46C7}"/>
                </a:ext>
              </a:extLst>
            </p:cNvPr>
            <p:cNvSpPr txBox="1"/>
            <p:nvPr/>
          </p:nvSpPr>
          <p:spPr>
            <a:xfrm>
              <a:off x="4588560" y="3865137"/>
              <a:ext cx="1028771" cy="307777"/>
            </a:xfrm>
            <a:prstGeom prst="rect">
              <a:avLst/>
            </a:prstGeom>
            <a:noFill/>
          </p:spPr>
          <p:txBody>
            <a:bodyPr wrap="square" rtlCol="0">
              <a:normAutofit fontScale="92500"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23:30</a:t>
              </a:r>
              <a:endParaRPr kumimoji="0" lang="fr-FR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5" name="ZoneTexte 85">
              <a:extLst>
                <a:ext uri="{FF2B5EF4-FFF2-40B4-BE49-F238E27FC236}">
                  <a16:creationId xmlns:a16="http://schemas.microsoft.com/office/drawing/2014/main" id="{DEA4BED5-3000-8930-4777-F5B2F7DDF5A4}"/>
                </a:ext>
              </a:extLst>
            </p:cNvPr>
            <p:cNvSpPr txBox="1"/>
            <p:nvPr/>
          </p:nvSpPr>
          <p:spPr>
            <a:xfrm>
              <a:off x="3257551" y="1188034"/>
              <a:ext cx="3682520" cy="1008099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lvl="0" algn="ctr"/>
              <a:r>
                <a:rPr lang="en-US" b="1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Exploited vulnerabilities to gain access to infrastructure</a:t>
              </a:r>
              <a:endPara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3BB05E95-3D8F-617F-0898-755D0D99EB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08957" y="2198676"/>
              <a:ext cx="184534" cy="18604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107998" tIns="53999" rIns="107998" bIns="53999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8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27" name="Connecteur droit 87">
              <a:extLst>
                <a:ext uri="{FF2B5EF4-FFF2-40B4-BE49-F238E27FC236}">
                  <a16:creationId xmlns:a16="http://schemas.microsoft.com/office/drawing/2014/main" id="{1454DE85-961C-1EBC-73AB-D2312FE486A1}"/>
                </a:ext>
              </a:extLst>
            </p:cNvPr>
            <p:cNvCxnSpPr/>
            <p:nvPr/>
          </p:nvCxnSpPr>
          <p:spPr>
            <a:xfrm>
              <a:off x="8901224" y="2398541"/>
              <a:ext cx="0" cy="662649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ZoneTexte 88">
              <a:extLst>
                <a:ext uri="{FF2B5EF4-FFF2-40B4-BE49-F238E27FC236}">
                  <a16:creationId xmlns:a16="http://schemas.microsoft.com/office/drawing/2014/main" id="{6236F680-62C2-C519-2A3F-2BC3AF10FF45}"/>
                </a:ext>
              </a:extLst>
            </p:cNvPr>
            <p:cNvSpPr txBox="1"/>
            <p:nvPr/>
          </p:nvSpPr>
          <p:spPr>
            <a:xfrm>
              <a:off x="8386837" y="3865137"/>
              <a:ext cx="1028771" cy="307777"/>
            </a:xfrm>
            <a:prstGeom prst="rect">
              <a:avLst/>
            </a:prstGeom>
            <a:noFill/>
          </p:spPr>
          <p:txBody>
            <a:bodyPr wrap="square" rtlCol="0">
              <a:normAutofit fontScale="92500"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00:50</a:t>
              </a:r>
              <a:endParaRPr kumimoji="0" lang="fr-FR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9" name="ZoneTexte 89">
              <a:extLst>
                <a:ext uri="{FF2B5EF4-FFF2-40B4-BE49-F238E27FC236}">
                  <a16:creationId xmlns:a16="http://schemas.microsoft.com/office/drawing/2014/main" id="{8E6827B2-3922-D81D-6B7E-129336E5B0D4}"/>
                </a:ext>
              </a:extLst>
            </p:cNvPr>
            <p:cNvSpPr txBox="1"/>
            <p:nvPr/>
          </p:nvSpPr>
          <p:spPr>
            <a:xfrm>
              <a:off x="7220442" y="1279450"/>
              <a:ext cx="3416637" cy="73866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lvl="0" algn="ctr"/>
              <a:r>
                <a:rPr lang="nb-NO" b="1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Data exported to somewhere</a:t>
              </a:r>
              <a:endPara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0" name="Oval 14">
              <a:extLst>
                <a:ext uri="{FF2B5EF4-FFF2-40B4-BE49-F238E27FC236}">
                  <a16:creationId xmlns:a16="http://schemas.microsoft.com/office/drawing/2014/main" id="{C3F4BCD1-CE1D-EB8A-8ADA-5CE5DBBF8E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44514" y="4464080"/>
              <a:ext cx="184534" cy="18604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107998" tIns="53999" rIns="107998" bIns="53999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8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31" name="Connecteur droit 91">
              <a:extLst>
                <a:ext uri="{FF2B5EF4-FFF2-40B4-BE49-F238E27FC236}">
                  <a16:creationId xmlns:a16="http://schemas.microsoft.com/office/drawing/2014/main" id="{9F34C682-8E08-19E0-C488-809270EF95B4}"/>
                </a:ext>
              </a:extLst>
            </p:cNvPr>
            <p:cNvCxnSpPr/>
            <p:nvPr/>
          </p:nvCxnSpPr>
          <p:spPr>
            <a:xfrm>
              <a:off x="3236781" y="3801431"/>
              <a:ext cx="0" cy="662649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ZoneTexte 92">
              <a:extLst>
                <a:ext uri="{FF2B5EF4-FFF2-40B4-BE49-F238E27FC236}">
                  <a16:creationId xmlns:a16="http://schemas.microsoft.com/office/drawing/2014/main" id="{9A4E457C-D4B5-EB3A-70C9-05F3DC500F55}"/>
                </a:ext>
              </a:extLst>
            </p:cNvPr>
            <p:cNvSpPr txBox="1"/>
            <p:nvPr/>
          </p:nvSpPr>
          <p:spPr>
            <a:xfrm>
              <a:off x="1806387" y="4696893"/>
              <a:ext cx="2795506" cy="1234222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lvl="0" algn="ctr"/>
              <a:r>
                <a:rPr lang="en-US" b="1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Attacker maps the network and gains access</a:t>
              </a:r>
              <a:endPara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3" name="ZoneTexte 93">
              <a:extLst>
                <a:ext uri="{FF2B5EF4-FFF2-40B4-BE49-F238E27FC236}">
                  <a16:creationId xmlns:a16="http://schemas.microsoft.com/office/drawing/2014/main" id="{06F882CE-1B7A-5507-CE96-218F84B0B7C5}"/>
                </a:ext>
              </a:extLst>
            </p:cNvPr>
            <p:cNvSpPr txBox="1"/>
            <p:nvPr/>
          </p:nvSpPr>
          <p:spPr>
            <a:xfrm>
              <a:off x="2722395" y="2690019"/>
              <a:ext cx="1028771" cy="307777"/>
            </a:xfrm>
            <a:prstGeom prst="rect">
              <a:avLst/>
            </a:prstGeom>
            <a:noFill/>
          </p:spPr>
          <p:txBody>
            <a:bodyPr wrap="square" rtlCol="0">
              <a:normAutofit fontScale="92500"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17:40</a:t>
              </a:r>
              <a:endParaRPr kumimoji="0" lang="fr-FR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4" name="Oval 14">
              <a:extLst>
                <a:ext uri="{FF2B5EF4-FFF2-40B4-BE49-F238E27FC236}">
                  <a16:creationId xmlns:a16="http://schemas.microsoft.com/office/drawing/2014/main" id="{4B5F3329-7ABC-1727-6EDD-93944F86C0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19300" y="4464080"/>
              <a:ext cx="184534" cy="18604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107998" tIns="53999" rIns="107998" bIns="53999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8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35" name="Connecteur droit 108">
              <a:extLst>
                <a:ext uri="{FF2B5EF4-FFF2-40B4-BE49-F238E27FC236}">
                  <a16:creationId xmlns:a16="http://schemas.microsoft.com/office/drawing/2014/main" id="{F6FE8843-4D1D-4CC3-393A-DB0557744D2A}"/>
                </a:ext>
              </a:extLst>
            </p:cNvPr>
            <p:cNvCxnSpPr/>
            <p:nvPr/>
          </p:nvCxnSpPr>
          <p:spPr>
            <a:xfrm>
              <a:off x="7011567" y="3801431"/>
              <a:ext cx="0" cy="662649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ZoneTexte 109">
              <a:extLst>
                <a:ext uri="{FF2B5EF4-FFF2-40B4-BE49-F238E27FC236}">
                  <a16:creationId xmlns:a16="http://schemas.microsoft.com/office/drawing/2014/main" id="{D3575ADE-9143-46C0-2543-224F53CF00D9}"/>
                </a:ext>
              </a:extLst>
            </p:cNvPr>
            <p:cNvSpPr txBox="1"/>
            <p:nvPr/>
          </p:nvSpPr>
          <p:spPr>
            <a:xfrm>
              <a:off x="5567094" y="4711192"/>
              <a:ext cx="2952800" cy="1234222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lvl="0" algn="ctr"/>
              <a:r>
                <a:rPr lang="en-US" b="1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Gains access to the backup service as well as the virtualization environment</a:t>
              </a:r>
              <a:endPara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7" name="ZoneTexte 110">
              <a:extLst>
                <a:ext uri="{FF2B5EF4-FFF2-40B4-BE49-F238E27FC236}">
                  <a16:creationId xmlns:a16="http://schemas.microsoft.com/office/drawing/2014/main" id="{9CD513A2-F8B9-19B9-0E27-87B51A020C38}"/>
                </a:ext>
              </a:extLst>
            </p:cNvPr>
            <p:cNvSpPr txBox="1"/>
            <p:nvPr/>
          </p:nvSpPr>
          <p:spPr>
            <a:xfrm>
              <a:off x="6497181" y="2690019"/>
              <a:ext cx="1028771" cy="307777"/>
            </a:xfrm>
            <a:prstGeom prst="rect">
              <a:avLst/>
            </a:prstGeom>
            <a:noFill/>
          </p:spPr>
          <p:txBody>
            <a:bodyPr wrap="square" rtlCol="0">
              <a:normAutofit fontScale="92500"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8" name="Oval 14">
              <a:extLst>
                <a:ext uri="{FF2B5EF4-FFF2-40B4-BE49-F238E27FC236}">
                  <a16:creationId xmlns:a16="http://schemas.microsoft.com/office/drawing/2014/main" id="{08577101-CD72-ACEC-D34E-B3C41BE8CB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57654" y="4464080"/>
              <a:ext cx="184534" cy="18604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107998" tIns="53999" rIns="107998" bIns="53999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2835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cxnSp>
          <p:nvCxnSpPr>
            <p:cNvPr id="39" name="Connecteur droit 112">
              <a:extLst>
                <a:ext uri="{FF2B5EF4-FFF2-40B4-BE49-F238E27FC236}">
                  <a16:creationId xmlns:a16="http://schemas.microsoft.com/office/drawing/2014/main" id="{69885368-C245-2E0B-506C-A33F43F46464}"/>
                </a:ext>
              </a:extLst>
            </p:cNvPr>
            <p:cNvCxnSpPr/>
            <p:nvPr/>
          </p:nvCxnSpPr>
          <p:spPr>
            <a:xfrm>
              <a:off x="10849921" y="3801431"/>
              <a:ext cx="0" cy="662649"/>
            </a:xfrm>
            <a:prstGeom prst="line">
              <a:avLst/>
            </a:prstGeom>
            <a:ln w="1905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ZoneTexte 113">
              <a:extLst>
                <a:ext uri="{FF2B5EF4-FFF2-40B4-BE49-F238E27FC236}">
                  <a16:creationId xmlns:a16="http://schemas.microsoft.com/office/drawing/2014/main" id="{38162510-3C58-2387-D8F7-E8A3F00FDFBB}"/>
                </a:ext>
              </a:extLst>
            </p:cNvPr>
            <p:cNvSpPr txBox="1"/>
            <p:nvPr/>
          </p:nvSpPr>
          <p:spPr>
            <a:xfrm>
              <a:off x="9599488" y="4711192"/>
              <a:ext cx="2339050" cy="1041648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b-NO" sz="18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Ran encryption script</a:t>
              </a:r>
              <a:endParaRPr kumimoji="0" lang="fr-FR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1" name="ZoneTexte 114">
              <a:extLst>
                <a:ext uri="{FF2B5EF4-FFF2-40B4-BE49-F238E27FC236}">
                  <a16:creationId xmlns:a16="http://schemas.microsoft.com/office/drawing/2014/main" id="{F47D8899-D5FE-6532-064A-AD2D4D6BDB36}"/>
                </a:ext>
              </a:extLst>
            </p:cNvPr>
            <p:cNvSpPr txBox="1"/>
            <p:nvPr/>
          </p:nvSpPr>
          <p:spPr>
            <a:xfrm>
              <a:off x="10335535" y="2690019"/>
              <a:ext cx="1028771" cy="307777"/>
            </a:xfrm>
            <a:prstGeom prst="rect">
              <a:avLst/>
            </a:prstGeom>
            <a:noFill/>
          </p:spPr>
          <p:txBody>
            <a:bodyPr wrap="square" rtlCol="0">
              <a:normAutofit fontScale="92500"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1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01:30</a:t>
              </a:r>
              <a:endParaRPr kumimoji="0" lang="fr-FR" sz="14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2" name="ZoneTexte 115">
              <a:extLst>
                <a:ext uri="{FF2B5EF4-FFF2-40B4-BE49-F238E27FC236}">
                  <a16:creationId xmlns:a16="http://schemas.microsoft.com/office/drawing/2014/main" id="{121BC768-3A11-6E8F-107B-D63B40A18AF5}"/>
                </a:ext>
              </a:extLst>
            </p:cNvPr>
            <p:cNvSpPr txBox="1"/>
            <p:nvPr/>
          </p:nvSpPr>
          <p:spPr>
            <a:xfrm>
              <a:off x="1018779" y="3272483"/>
              <a:ext cx="677552" cy="307777"/>
            </a:xfrm>
            <a:prstGeom prst="rect">
              <a:avLst/>
            </a:prstGeom>
            <a:noFill/>
          </p:spPr>
          <p:txBody>
            <a:bodyPr wrap="square" rtlCol="0">
              <a:normAutofit fontScale="92500"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01</a:t>
              </a:r>
            </a:p>
          </p:txBody>
        </p:sp>
        <p:sp>
          <p:nvSpPr>
            <p:cNvPr id="43" name="ZoneTexte 116">
              <a:extLst>
                <a:ext uri="{FF2B5EF4-FFF2-40B4-BE49-F238E27FC236}">
                  <a16:creationId xmlns:a16="http://schemas.microsoft.com/office/drawing/2014/main" id="{42AAFF38-82B1-3AD4-DB04-3962917D6C6C}"/>
                </a:ext>
              </a:extLst>
            </p:cNvPr>
            <p:cNvSpPr txBox="1"/>
            <p:nvPr/>
          </p:nvSpPr>
          <p:spPr>
            <a:xfrm>
              <a:off x="2880028" y="3272483"/>
              <a:ext cx="677552" cy="307777"/>
            </a:xfrm>
            <a:prstGeom prst="rect">
              <a:avLst/>
            </a:prstGeom>
            <a:noFill/>
          </p:spPr>
          <p:txBody>
            <a:bodyPr wrap="square" rtlCol="0">
              <a:normAutofit fontScale="92500"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02</a:t>
              </a:r>
            </a:p>
          </p:txBody>
        </p:sp>
        <p:sp>
          <p:nvSpPr>
            <p:cNvPr id="44" name="ZoneTexte 117">
              <a:extLst>
                <a:ext uri="{FF2B5EF4-FFF2-40B4-BE49-F238E27FC236}">
                  <a16:creationId xmlns:a16="http://schemas.microsoft.com/office/drawing/2014/main" id="{260BEA0B-6042-E8B2-8DED-7E42E6F91422}"/>
                </a:ext>
              </a:extLst>
            </p:cNvPr>
            <p:cNvSpPr txBox="1"/>
            <p:nvPr/>
          </p:nvSpPr>
          <p:spPr>
            <a:xfrm>
              <a:off x="4771913" y="3272483"/>
              <a:ext cx="677552" cy="307777"/>
            </a:xfrm>
            <a:prstGeom prst="rect">
              <a:avLst/>
            </a:prstGeom>
            <a:noFill/>
          </p:spPr>
          <p:txBody>
            <a:bodyPr wrap="square" rtlCol="0">
              <a:normAutofit fontScale="92500"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03</a:t>
              </a:r>
            </a:p>
          </p:txBody>
        </p:sp>
        <p:sp>
          <p:nvSpPr>
            <p:cNvPr id="45" name="ZoneTexte 118">
              <a:extLst>
                <a:ext uri="{FF2B5EF4-FFF2-40B4-BE49-F238E27FC236}">
                  <a16:creationId xmlns:a16="http://schemas.microsoft.com/office/drawing/2014/main" id="{32B2071B-43AB-C690-994C-1F06FBDB5940}"/>
                </a:ext>
              </a:extLst>
            </p:cNvPr>
            <p:cNvSpPr txBox="1"/>
            <p:nvPr/>
          </p:nvSpPr>
          <p:spPr>
            <a:xfrm>
              <a:off x="6682600" y="3272483"/>
              <a:ext cx="677552" cy="307777"/>
            </a:xfrm>
            <a:prstGeom prst="rect">
              <a:avLst/>
            </a:prstGeom>
            <a:noFill/>
          </p:spPr>
          <p:txBody>
            <a:bodyPr wrap="square" rtlCol="0">
              <a:normAutofit fontScale="92500"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04</a:t>
              </a:r>
            </a:p>
          </p:txBody>
        </p:sp>
        <p:sp>
          <p:nvSpPr>
            <p:cNvPr id="46" name="ZoneTexte 119">
              <a:extLst>
                <a:ext uri="{FF2B5EF4-FFF2-40B4-BE49-F238E27FC236}">
                  <a16:creationId xmlns:a16="http://schemas.microsoft.com/office/drawing/2014/main" id="{1B0258C2-FCC8-5A87-FC7F-BA0271109E10}"/>
                </a:ext>
              </a:extLst>
            </p:cNvPr>
            <p:cNvSpPr txBox="1"/>
            <p:nvPr/>
          </p:nvSpPr>
          <p:spPr>
            <a:xfrm>
              <a:off x="8564670" y="3272483"/>
              <a:ext cx="677552" cy="307777"/>
            </a:xfrm>
            <a:prstGeom prst="rect">
              <a:avLst/>
            </a:prstGeom>
            <a:noFill/>
          </p:spPr>
          <p:txBody>
            <a:bodyPr wrap="square" rtlCol="0">
              <a:normAutofit fontScale="92500"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05</a:t>
              </a:r>
            </a:p>
          </p:txBody>
        </p:sp>
        <p:sp>
          <p:nvSpPr>
            <p:cNvPr id="47" name="ZoneTexte 120">
              <a:extLst>
                <a:ext uri="{FF2B5EF4-FFF2-40B4-BE49-F238E27FC236}">
                  <a16:creationId xmlns:a16="http://schemas.microsoft.com/office/drawing/2014/main" id="{744E0808-A003-9F0E-E6B0-0B456D7AC8AA}"/>
                </a:ext>
              </a:extLst>
            </p:cNvPr>
            <p:cNvSpPr txBox="1"/>
            <p:nvPr/>
          </p:nvSpPr>
          <p:spPr>
            <a:xfrm>
              <a:off x="10511144" y="3272483"/>
              <a:ext cx="677552" cy="307777"/>
            </a:xfrm>
            <a:prstGeom prst="rect">
              <a:avLst/>
            </a:prstGeom>
            <a:noFill/>
          </p:spPr>
          <p:txBody>
            <a:bodyPr wrap="square" rtlCol="0">
              <a:normAutofit fontScale="92500" lnSpcReduction="10000"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4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06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1430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>
            <a:extLst>
              <a:ext uri="{FF2B5EF4-FFF2-40B4-BE49-F238E27FC236}">
                <a16:creationId xmlns:a16="http://schemas.microsoft.com/office/drawing/2014/main" id="{CF3883D4-7C93-4426-B954-00080E4EA549}"/>
              </a:ext>
            </a:extLst>
          </p:cNvPr>
          <p:cNvSpPr txBox="1">
            <a:spLocks/>
          </p:cNvSpPr>
          <p:nvPr/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2970213" algn="l"/>
              </a:tabLst>
            </a:pPr>
            <a:r>
              <a:rPr lang="nb-NO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Zero-Trust based access</a:t>
            </a:r>
          </a:p>
        </p:txBody>
      </p:sp>
      <p:grpSp>
        <p:nvGrpSpPr>
          <p:cNvPr id="25" name="Group 1245">
            <a:extLst>
              <a:ext uri="{FF2B5EF4-FFF2-40B4-BE49-F238E27FC236}">
                <a16:creationId xmlns:a16="http://schemas.microsoft.com/office/drawing/2014/main" id="{38B0F910-852F-2092-A56E-8B0A327F595B}"/>
              </a:ext>
            </a:extLst>
          </p:cNvPr>
          <p:cNvGrpSpPr>
            <a:grpSpLocks noChangeAspect="1"/>
          </p:cNvGrpSpPr>
          <p:nvPr/>
        </p:nvGrpSpPr>
        <p:grpSpPr>
          <a:xfrm>
            <a:off x="1245291" y="3229527"/>
            <a:ext cx="685880" cy="1031339"/>
            <a:chOff x="2559051" y="11390313"/>
            <a:chExt cx="431801" cy="649288"/>
          </a:xfrm>
        </p:grpSpPr>
        <p:sp>
          <p:nvSpPr>
            <p:cNvPr id="26" name="Freeform 663">
              <a:extLst>
                <a:ext uri="{FF2B5EF4-FFF2-40B4-BE49-F238E27FC236}">
                  <a16:creationId xmlns:a16="http://schemas.microsoft.com/office/drawing/2014/main" id="{6C58346E-7308-5FF6-FD9F-07C9554E76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914" y="11390313"/>
              <a:ext cx="373063" cy="361950"/>
            </a:xfrm>
            <a:custGeom>
              <a:avLst/>
              <a:gdLst>
                <a:gd name="T0" fmla="*/ 407 w 895"/>
                <a:gd name="T1" fmla="*/ 871 h 871"/>
                <a:gd name="T2" fmla="*/ 65 w 895"/>
                <a:gd name="T3" fmla="*/ 540 h 871"/>
                <a:gd name="T4" fmla="*/ 67 w 895"/>
                <a:gd name="T5" fmla="*/ 221 h 871"/>
                <a:gd name="T6" fmla="*/ 397 w 895"/>
                <a:gd name="T7" fmla="*/ 0 h 871"/>
                <a:gd name="T8" fmla="*/ 816 w 895"/>
                <a:gd name="T9" fmla="*/ 17 h 871"/>
                <a:gd name="T10" fmla="*/ 835 w 895"/>
                <a:gd name="T11" fmla="*/ 30 h 871"/>
                <a:gd name="T12" fmla="*/ 749 w 895"/>
                <a:gd name="T13" fmla="*/ 550 h 871"/>
                <a:gd name="T14" fmla="*/ 692 w 895"/>
                <a:gd name="T15" fmla="*/ 731 h 871"/>
                <a:gd name="T16" fmla="*/ 407 w 895"/>
                <a:gd name="T17" fmla="*/ 871 h 871"/>
                <a:gd name="T18" fmla="*/ 397 w 895"/>
                <a:gd name="T19" fmla="*/ 46 h 871"/>
                <a:gd name="T20" fmla="*/ 109 w 895"/>
                <a:gd name="T21" fmla="*/ 242 h 871"/>
                <a:gd name="T22" fmla="*/ 110 w 895"/>
                <a:gd name="T23" fmla="*/ 526 h 871"/>
                <a:gd name="T24" fmla="*/ 111 w 895"/>
                <a:gd name="T25" fmla="*/ 534 h 871"/>
                <a:gd name="T26" fmla="*/ 407 w 895"/>
                <a:gd name="T27" fmla="*/ 824 h 871"/>
                <a:gd name="T28" fmla="*/ 623 w 895"/>
                <a:gd name="T29" fmla="*/ 744 h 871"/>
                <a:gd name="T30" fmla="*/ 703 w 895"/>
                <a:gd name="T31" fmla="*/ 547 h 871"/>
                <a:gd name="T32" fmla="*/ 704 w 895"/>
                <a:gd name="T33" fmla="*/ 536 h 871"/>
                <a:gd name="T34" fmla="*/ 798 w 895"/>
                <a:gd name="T35" fmla="*/ 63 h 871"/>
                <a:gd name="T36" fmla="*/ 397 w 895"/>
                <a:gd name="T37" fmla="*/ 46 h 8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5" h="871">
                  <a:moveTo>
                    <a:pt x="407" y="871"/>
                  </a:moveTo>
                  <a:cubicBezTo>
                    <a:pt x="95" y="871"/>
                    <a:pt x="67" y="580"/>
                    <a:pt x="65" y="540"/>
                  </a:cubicBezTo>
                  <a:cubicBezTo>
                    <a:pt x="55" y="512"/>
                    <a:pt x="0" y="354"/>
                    <a:pt x="67" y="221"/>
                  </a:cubicBezTo>
                  <a:cubicBezTo>
                    <a:pt x="140" y="78"/>
                    <a:pt x="257" y="0"/>
                    <a:pt x="397" y="0"/>
                  </a:cubicBezTo>
                  <a:cubicBezTo>
                    <a:pt x="527" y="0"/>
                    <a:pt x="813" y="17"/>
                    <a:pt x="816" y="17"/>
                  </a:cubicBezTo>
                  <a:cubicBezTo>
                    <a:pt x="824" y="18"/>
                    <a:pt x="832" y="23"/>
                    <a:pt x="835" y="30"/>
                  </a:cubicBezTo>
                  <a:cubicBezTo>
                    <a:pt x="895" y="155"/>
                    <a:pt x="769" y="496"/>
                    <a:pt x="749" y="550"/>
                  </a:cubicBezTo>
                  <a:cubicBezTo>
                    <a:pt x="749" y="583"/>
                    <a:pt x="737" y="662"/>
                    <a:pt x="692" y="731"/>
                  </a:cubicBezTo>
                  <a:cubicBezTo>
                    <a:pt x="651" y="795"/>
                    <a:pt x="568" y="871"/>
                    <a:pt x="407" y="871"/>
                  </a:cubicBezTo>
                  <a:close/>
                  <a:moveTo>
                    <a:pt x="397" y="46"/>
                  </a:moveTo>
                  <a:cubicBezTo>
                    <a:pt x="273" y="46"/>
                    <a:pt x="174" y="114"/>
                    <a:pt x="109" y="242"/>
                  </a:cubicBezTo>
                  <a:cubicBezTo>
                    <a:pt x="46" y="366"/>
                    <a:pt x="109" y="524"/>
                    <a:pt x="110" y="526"/>
                  </a:cubicBezTo>
                  <a:cubicBezTo>
                    <a:pt x="111" y="529"/>
                    <a:pt x="111" y="531"/>
                    <a:pt x="111" y="534"/>
                  </a:cubicBezTo>
                  <a:cubicBezTo>
                    <a:pt x="112" y="546"/>
                    <a:pt x="120" y="824"/>
                    <a:pt x="407" y="824"/>
                  </a:cubicBezTo>
                  <a:cubicBezTo>
                    <a:pt x="499" y="824"/>
                    <a:pt x="572" y="797"/>
                    <a:pt x="623" y="744"/>
                  </a:cubicBezTo>
                  <a:cubicBezTo>
                    <a:pt x="699" y="665"/>
                    <a:pt x="703" y="555"/>
                    <a:pt x="703" y="547"/>
                  </a:cubicBezTo>
                  <a:cubicBezTo>
                    <a:pt x="702" y="544"/>
                    <a:pt x="703" y="540"/>
                    <a:pt x="704" y="536"/>
                  </a:cubicBezTo>
                  <a:cubicBezTo>
                    <a:pt x="742" y="437"/>
                    <a:pt x="830" y="167"/>
                    <a:pt x="798" y="63"/>
                  </a:cubicBezTo>
                  <a:cubicBezTo>
                    <a:pt x="738" y="59"/>
                    <a:pt x="509" y="46"/>
                    <a:pt x="397" y="46"/>
                  </a:cubicBezTo>
                  <a:close/>
                </a:path>
              </a:pathLst>
            </a:custGeom>
            <a:solidFill>
              <a:srgbClr val="555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51612" tIns="25805" rIns="51612" bIns="2580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8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1016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27" name="Freeform 664">
              <a:extLst>
                <a:ext uri="{FF2B5EF4-FFF2-40B4-BE49-F238E27FC236}">
                  <a16:creationId xmlns:a16="http://schemas.microsoft.com/office/drawing/2014/main" id="{FAA22398-BF01-A354-CC4A-41A1B2264E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6864" y="11780838"/>
              <a:ext cx="153988" cy="258763"/>
            </a:xfrm>
            <a:custGeom>
              <a:avLst/>
              <a:gdLst>
                <a:gd name="T0" fmla="*/ 344 w 369"/>
                <a:gd name="T1" fmla="*/ 624 h 624"/>
                <a:gd name="T2" fmla="*/ 321 w 369"/>
                <a:gd name="T3" fmla="*/ 601 h 624"/>
                <a:gd name="T4" fmla="*/ 321 w 369"/>
                <a:gd name="T5" fmla="*/ 297 h 624"/>
                <a:gd name="T6" fmla="*/ 263 w 369"/>
                <a:gd name="T7" fmla="*/ 158 h 624"/>
                <a:gd name="T8" fmla="*/ 18 w 369"/>
                <a:gd name="T9" fmla="*/ 48 h 624"/>
                <a:gd name="T10" fmla="*/ 5 w 369"/>
                <a:gd name="T11" fmla="*/ 17 h 624"/>
                <a:gd name="T12" fmla="*/ 36 w 369"/>
                <a:gd name="T13" fmla="*/ 5 h 624"/>
                <a:gd name="T14" fmla="*/ 285 w 369"/>
                <a:gd name="T15" fmla="*/ 117 h 624"/>
                <a:gd name="T16" fmla="*/ 367 w 369"/>
                <a:gd name="T17" fmla="*/ 298 h 624"/>
                <a:gd name="T18" fmla="*/ 367 w 369"/>
                <a:gd name="T19" fmla="*/ 601 h 624"/>
                <a:gd name="T20" fmla="*/ 344 w 369"/>
                <a:gd name="T21" fmla="*/ 624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9" h="624">
                  <a:moveTo>
                    <a:pt x="344" y="624"/>
                  </a:moveTo>
                  <a:cubicBezTo>
                    <a:pt x="331" y="624"/>
                    <a:pt x="321" y="614"/>
                    <a:pt x="321" y="601"/>
                  </a:cubicBezTo>
                  <a:cubicBezTo>
                    <a:pt x="321" y="297"/>
                    <a:pt x="321" y="297"/>
                    <a:pt x="321" y="297"/>
                  </a:cubicBezTo>
                  <a:cubicBezTo>
                    <a:pt x="321" y="296"/>
                    <a:pt x="322" y="191"/>
                    <a:pt x="263" y="158"/>
                  </a:cubicBezTo>
                  <a:cubicBezTo>
                    <a:pt x="192" y="119"/>
                    <a:pt x="20" y="48"/>
                    <a:pt x="18" y="48"/>
                  </a:cubicBezTo>
                  <a:cubicBezTo>
                    <a:pt x="6" y="43"/>
                    <a:pt x="0" y="29"/>
                    <a:pt x="5" y="17"/>
                  </a:cubicBezTo>
                  <a:cubicBezTo>
                    <a:pt x="10" y="5"/>
                    <a:pt x="24" y="0"/>
                    <a:pt x="36" y="5"/>
                  </a:cubicBezTo>
                  <a:cubicBezTo>
                    <a:pt x="43" y="8"/>
                    <a:pt x="212" y="77"/>
                    <a:pt x="285" y="117"/>
                  </a:cubicBezTo>
                  <a:cubicBezTo>
                    <a:pt x="369" y="164"/>
                    <a:pt x="367" y="293"/>
                    <a:pt x="367" y="298"/>
                  </a:cubicBezTo>
                  <a:cubicBezTo>
                    <a:pt x="367" y="601"/>
                    <a:pt x="367" y="601"/>
                    <a:pt x="367" y="601"/>
                  </a:cubicBezTo>
                  <a:cubicBezTo>
                    <a:pt x="367" y="614"/>
                    <a:pt x="357" y="624"/>
                    <a:pt x="344" y="624"/>
                  </a:cubicBezTo>
                  <a:close/>
                </a:path>
              </a:pathLst>
            </a:custGeom>
            <a:solidFill>
              <a:srgbClr val="555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51612" tIns="25805" rIns="51612" bIns="2580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8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1016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28" name="Freeform 665">
              <a:extLst>
                <a:ext uri="{FF2B5EF4-FFF2-40B4-BE49-F238E27FC236}">
                  <a16:creationId xmlns:a16="http://schemas.microsoft.com/office/drawing/2014/main" id="{B4A99F7A-7987-9E1F-2DE1-597C018DED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7639" y="11712576"/>
              <a:ext cx="169863" cy="146050"/>
            </a:xfrm>
            <a:custGeom>
              <a:avLst/>
              <a:gdLst>
                <a:gd name="T0" fmla="*/ 202 w 410"/>
                <a:gd name="T1" fmla="*/ 350 h 350"/>
                <a:gd name="T2" fmla="*/ 5 w 410"/>
                <a:gd name="T3" fmla="*/ 199 h 350"/>
                <a:gd name="T4" fmla="*/ 17 w 410"/>
                <a:gd name="T5" fmla="*/ 169 h 350"/>
                <a:gd name="T6" fmla="*/ 48 w 410"/>
                <a:gd name="T7" fmla="*/ 181 h 350"/>
                <a:gd name="T8" fmla="*/ 202 w 410"/>
                <a:gd name="T9" fmla="*/ 303 h 350"/>
                <a:gd name="T10" fmla="*/ 364 w 410"/>
                <a:gd name="T11" fmla="*/ 185 h 350"/>
                <a:gd name="T12" fmla="*/ 364 w 410"/>
                <a:gd name="T13" fmla="*/ 24 h 350"/>
                <a:gd name="T14" fmla="*/ 387 w 410"/>
                <a:gd name="T15" fmla="*/ 0 h 350"/>
                <a:gd name="T16" fmla="*/ 410 w 410"/>
                <a:gd name="T17" fmla="*/ 24 h 350"/>
                <a:gd name="T18" fmla="*/ 410 w 410"/>
                <a:gd name="T19" fmla="*/ 190 h 350"/>
                <a:gd name="T20" fmla="*/ 408 w 410"/>
                <a:gd name="T21" fmla="*/ 200 h 350"/>
                <a:gd name="T22" fmla="*/ 202 w 410"/>
                <a:gd name="T23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0" h="350">
                  <a:moveTo>
                    <a:pt x="202" y="350"/>
                  </a:moveTo>
                  <a:cubicBezTo>
                    <a:pt x="69" y="350"/>
                    <a:pt x="7" y="205"/>
                    <a:pt x="5" y="199"/>
                  </a:cubicBezTo>
                  <a:cubicBezTo>
                    <a:pt x="0" y="187"/>
                    <a:pt x="5" y="174"/>
                    <a:pt x="17" y="169"/>
                  </a:cubicBezTo>
                  <a:cubicBezTo>
                    <a:pt x="29" y="164"/>
                    <a:pt x="43" y="169"/>
                    <a:pt x="48" y="181"/>
                  </a:cubicBezTo>
                  <a:cubicBezTo>
                    <a:pt x="48" y="182"/>
                    <a:pt x="100" y="303"/>
                    <a:pt x="202" y="303"/>
                  </a:cubicBezTo>
                  <a:cubicBezTo>
                    <a:pt x="299" y="303"/>
                    <a:pt x="353" y="206"/>
                    <a:pt x="364" y="185"/>
                  </a:cubicBezTo>
                  <a:cubicBezTo>
                    <a:pt x="364" y="24"/>
                    <a:pt x="364" y="24"/>
                    <a:pt x="364" y="24"/>
                  </a:cubicBezTo>
                  <a:cubicBezTo>
                    <a:pt x="364" y="11"/>
                    <a:pt x="374" y="0"/>
                    <a:pt x="387" y="0"/>
                  </a:cubicBezTo>
                  <a:cubicBezTo>
                    <a:pt x="400" y="0"/>
                    <a:pt x="410" y="11"/>
                    <a:pt x="410" y="24"/>
                  </a:cubicBezTo>
                  <a:cubicBezTo>
                    <a:pt x="410" y="190"/>
                    <a:pt x="410" y="190"/>
                    <a:pt x="410" y="190"/>
                  </a:cubicBezTo>
                  <a:cubicBezTo>
                    <a:pt x="410" y="193"/>
                    <a:pt x="409" y="197"/>
                    <a:pt x="408" y="200"/>
                  </a:cubicBezTo>
                  <a:cubicBezTo>
                    <a:pt x="405" y="206"/>
                    <a:pt x="340" y="350"/>
                    <a:pt x="202" y="350"/>
                  </a:cubicBezTo>
                  <a:close/>
                </a:path>
              </a:pathLst>
            </a:custGeom>
            <a:solidFill>
              <a:srgbClr val="555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51612" tIns="25805" rIns="51612" bIns="2580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8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1016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29" name="Freeform 666">
              <a:extLst>
                <a:ext uri="{FF2B5EF4-FFF2-40B4-BE49-F238E27FC236}">
                  <a16:creationId xmlns:a16="http://schemas.microsoft.com/office/drawing/2014/main" id="{F75067F8-2D5B-F6FB-0F5A-5ADBC27AAD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2564" y="11479213"/>
              <a:ext cx="128588" cy="46038"/>
            </a:xfrm>
            <a:custGeom>
              <a:avLst/>
              <a:gdLst>
                <a:gd name="T0" fmla="*/ 283 w 309"/>
                <a:gd name="T1" fmla="*/ 110 h 110"/>
                <a:gd name="T2" fmla="*/ 270 w 309"/>
                <a:gd name="T3" fmla="*/ 106 h 110"/>
                <a:gd name="T4" fmla="*/ 24 w 309"/>
                <a:gd name="T5" fmla="*/ 49 h 110"/>
                <a:gd name="T6" fmla="*/ 0 w 309"/>
                <a:gd name="T7" fmla="*/ 27 h 110"/>
                <a:gd name="T8" fmla="*/ 23 w 309"/>
                <a:gd name="T9" fmla="*/ 3 h 110"/>
                <a:gd name="T10" fmla="*/ 295 w 309"/>
                <a:gd name="T11" fmla="*/ 67 h 110"/>
                <a:gd name="T12" fmla="*/ 302 w 309"/>
                <a:gd name="T13" fmla="*/ 99 h 110"/>
                <a:gd name="T14" fmla="*/ 283 w 309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9" h="110">
                  <a:moveTo>
                    <a:pt x="283" y="110"/>
                  </a:moveTo>
                  <a:cubicBezTo>
                    <a:pt x="278" y="110"/>
                    <a:pt x="274" y="109"/>
                    <a:pt x="270" y="106"/>
                  </a:cubicBezTo>
                  <a:cubicBezTo>
                    <a:pt x="178" y="47"/>
                    <a:pt x="26" y="50"/>
                    <a:pt x="24" y="49"/>
                  </a:cubicBezTo>
                  <a:cubicBezTo>
                    <a:pt x="11" y="50"/>
                    <a:pt x="1" y="39"/>
                    <a:pt x="0" y="27"/>
                  </a:cubicBezTo>
                  <a:cubicBezTo>
                    <a:pt x="0" y="14"/>
                    <a:pt x="10" y="3"/>
                    <a:pt x="23" y="3"/>
                  </a:cubicBezTo>
                  <a:cubicBezTo>
                    <a:pt x="30" y="2"/>
                    <a:pt x="192" y="0"/>
                    <a:pt x="295" y="67"/>
                  </a:cubicBezTo>
                  <a:cubicBezTo>
                    <a:pt x="306" y="74"/>
                    <a:pt x="309" y="88"/>
                    <a:pt x="302" y="99"/>
                  </a:cubicBezTo>
                  <a:cubicBezTo>
                    <a:pt x="298" y="106"/>
                    <a:pt x="290" y="110"/>
                    <a:pt x="283" y="110"/>
                  </a:cubicBezTo>
                  <a:close/>
                </a:path>
              </a:pathLst>
            </a:custGeom>
            <a:solidFill>
              <a:srgbClr val="555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51612" tIns="25805" rIns="51612" bIns="2580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8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1016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30" name="Freeform 667">
              <a:extLst>
                <a:ext uri="{FF2B5EF4-FFF2-40B4-BE49-F238E27FC236}">
                  <a16:creationId xmlns:a16="http://schemas.microsoft.com/office/drawing/2014/main" id="{3BA43582-E46D-1B17-16B1-2407147895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9051" y="11715751"/>
              <a:ext cx="150813" cy="323850"/>
            </a:xfrm>
            <a:custGeom>
              <a:avLst/>
              <a:gdLst>
                <a:gd name="T0" fmla="*/ 26 w 366"/>
                <a:gd name="T1" fmla="*/ 780 h 780"/>
                <a:gd name="T2" fmla="*/ 3 w 366"/>
                <a:gd name="T3" fmla="*/ 757 h 780"/>
                <a:gd name="T4" fmla="*/ 3 w 366"/>
                <a:gd name="T5" fmla="*/ 453 h 780"/>
                <a:gd name="T6" fmla="*/ 85 w 366"/>
                <a:gd name="T7" fmla="*/ 273 h 780"/>
                <a:gd name="T8" fmla="*/ 320 w 366"/>
                <a:gd name="T9" fmla="*/ 167 h 780"/>
                <a:gd name="T10" fmla="*/ 320 w 366"/>
                <a:gd name="T11" fmla="*/ 23 h 780"/>
                <a:gd name="T12" fmla="*/ 343 w 366"/>
                <a:gd name="T13" fmla="*/ 0 h 780"/>
                <a:gd name="T14" fmla="*/ 366 w 366"/>
                <a:gd name="T15" fmla="*/ 23 h 780"/>
                <a:gd name="T16" fmla="*/ 366 w 366"/>
                <a:gd name="T17" fmla="*/ 182 h 780"/>
                <a:gd name="T18" fmla="*/ 352 w 366"/>
                <a:gd name="T19" fmla="*/ 204 h 780"/>
                <a:gd name="T20" fmla="*/ 107 w 366"/>
                <a:gd name="T21" fmla="*/ 314 h 780"/>
                <a:gd name="T22" fmla="*/ 49 w 366"/>
                <a:gd name="T23" fmla="*/ 453 h 780"/>
                <a:gd name="T24" fmla="*/ 49 w 366"/>
                <a:gd name="T25" fmla="*/ 757 h 780"/>
                <a:gd name="T26" fmla="*/ 26 w 366"/>
                <a:gd name="T27" fmla="*/ 780 h 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6" h="780">
                  <a:moveTo>
                    <a:pt x="26" y="780"/>
                  </a:moveTo>
                  <a:cubicBezTo>
                    <a:pt x="13" y="780"/>
                    <a:pt x="3" y="770"/>
                    <a:pt x="3" y="757"/>
                  </a:cubicBezTo>
                  <a:cubicBezTo>
                    <a:pt x="3" y="453"/>
                    <a:pt x="3" y="453"/>
                    <a:pt x="3" y="453"/>
                  </a:cubicBezTo>
                  <a:cubicBezTo>
                    <a:pt x="3" y="449"/>
                    <a:pt x="0" y="320"/>
                    <a:pt x="85" y="273"/>
                  </a:cubicBezTo>
                  <a:cubicBezTo>
                    <a:pt x="146" y="240"/>
                    <a:pt x="276" y="185"/>
                    <a:pt x="320" y="167"/>
                  </a:cubicBezTo>
                  <a:cubicBezTo>
                    <a:pt x="320" y="23"/>
                    <a:pt x="320" y="23"/>
                    <a:pt x="320" y="23"/>
                  </a:cubicBezTo>
                  <a:cubicBezTo>
                    <a:pt x="320" y="10"/>
                    <a:pt x="330" y="0"/>
                    <a:pt x="343" y="0"/>
                  </a:cubicBezTo>
                  <a:cubicBezTo>
                    <a:pt x="356" y="0"/>
                    <a:pt x="366" y="10"/>
                    <a:pt x="366" y="23"/>
                  </a:cubicBezTo>
                  <a:cubicBezTo>
                    <a:pt x="366" y="182"/>
                    <a:pt x="366" y="182"/>
                    <a:pt x="366" y="182"/>
                  </a:cubicBezTo>
                  <a:cubicBezTo>
                    <a:pt x="366" y="192"/>
                    <a:pt x="361" y="200"/>
                    <a:pt x="352" y="204"/>
                  </a:cubicBezTo>
                  <a:cubicBezTo>
                    <a:pt x="350" y="204"/>
                    <a:pt x="178" y="275"/>
                    <a:pt x="107" y="314"/>
                  </a:cubicBezTo>
                  <a:cubicBezTo>
                    <a:pt x="48" y="347"/>
                    <a:pt x="49" y="452"/>
                    <a:pt x="49" y="453"/>
                  </a:cubicBezTo>
                  <a:cubicBezTo>
                    <a:pt x="49" y="757"/>
                    <a:pt x="49" y="757"/>
                    <a:pt x="49" y="757"/>
                  </a:cubicBezTo>
                  <a:cubicBezTo>
                    <a:pt x="49" y="770"/>
                    <a:pt x="39" y="780"/>
                    <a:pt x="26" y="780"/>
                  </a:cubicBezTo>
                  <a:close/>
                </a:path>
              </a:pathLst>
            </a:custGeom>
            <a:solidFill>
              <a:srgbClr val="555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51612" tIns="25805" rIns="51612" bIns="2580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8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1016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95EF54B9-578C-1329-B37B-D8C8DC96E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398" y="3328733"/>
            <a:ext cx="1116079" cy="91020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3BD652A5-C0A1-E96D-B256-2D1446343F63}"/>
              </a:ext>
            </a:extLst>
          </p:cNvPr>
          <p:cNvSpPr txBox="1"/>
          <p:nvPr/>
        </p:nvSpPr>
        <p:spPr>
          <a:xfrm>
            <a:off x="1313375" y="4279747"/>
            <a:ext cx="2592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End-</a:t>
            </a:r>
            <a:r>
              <a:rPr kumimoji="0" lang="nb-NO" sz="2400" b="1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user</a:t>
            </a: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3" name="Cloud 32">
            <a:extLst>
              <a:ext uri="{FF2B5EF4-FFF2-40B4-BE49-F238E27FC236}">
                <a16:creationId xmlns:a16="http://schemas.microsoft.com/office/drawing/2014/main" id="{BB88B160-0F32-6F0A-9CF5-8B8B25E7ED5F}"/>
              </a:ext>
            </a:extLst>
          </p:cNvPr>
          <p:cNvSpPr/>
          <p:nvPr/>
        </p:nvSpPr>
        <p:spPr>
          <a:xfrm>
            <a:off x="5565771" y="2806995"/>
            <a:ext cx="2016224" cy="1431938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24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ZTNA</a:t>
            </a: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093D6CCB-EFE3-127C-F1A8-4B5F737AFF5F}"/>
              </a:ext>
            </a:extLst>
          </p:cNvPr>
          <p:cNvSpPr/>
          <p:nvPr/>
        </p:nvSpPr>
        <p:spPr>
          <a:xfrm>
            <a:off x="3453537" y="3512981"/>
            <a:ext cx="865415" cy="576064"/>
          </a:xfrm>
          <a:prstGeom prst="rightArrow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3840CBB4-56D7-C471-75E4-79C867B46BD8}"/>
              </a:ext>
            </a:extLst>
          </p:cNvPr>
          <p:cNvSpPr/>
          <p:nvPr/>
        </p:nvSpPr>
        <p:spPr>
          <a:xfrm>
            <a:off x="8734123" y="3512981"/>
            <a:ext cx="768085" cy="576064"/>
          </a:xfrm>
          <a:prstGeom prst="rightArrow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8136725C-E781-A940-FA86-B145F16FE15C}"/>
              </a:ext>
            </a:extLst>
          </p:cNvPr>
          <p:cNvSpPr/>
          <p:nvPr/>
        </p:nvSpPr>
        <p:spPr>
          <a:xfrm>
            <a:off x="9598219" y="2690732"/>
            <a:ext cx="2112235" cy="2166399"/>
          </a:xfrm>
          <a:prstGeom prst="roundRect">
            <a:avLst/>
          </a:prstGeom>
          <a:solidFill>
            <a:schemeClr val="tx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SaaS</a:t>
            </a:r>
          </a:p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TCP/UDP</a:t>
            </a:r>
          </a:p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Web Apps</a:t>
            </a:r>
          </a:p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Windows Apps</a:t>
            </a:r>
          </a:p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File Storage</a:t>
            </a:r>
          </a:p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8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Jumphost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E4319D99-2987-6DDB-8E51-1286F80FDF17}"/>
              </a:ext>
            </a:extLst>
          </p:cNvPr>
          <p:cNvSpPr/>
          <p:nvPr/>
        </p:nvSpPr>
        <p:spPr>
          <a:xfrm>
            <a:off x="5148187" y="1543151"/>
            <a:ext cx="2941473" cy="483275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sz="1867" b="1" dirty="0">
                <a:solidFill>
                  <a:prstClr val="white"/>
                </a:solidFill>
                <a:latin typeface="Tahoma"/>
              </a:rPr>
              <a:t>Health </a:t>
            </a:r>
            <a:r>
              <a:rPr lang="nb-NO" sz="1867" b="1" dirty="0" err="1">
                <a:solidFill>
                  <a:prstClr val="white"/>
                </a:solidFill>
                <a:latin typeface="Tahoma"/>
              </a:rPr>
              <a:t>check</a:t>
            </a:r>
            <a:r>
              <a:rPr lang="nb-NO" sz="1867" b="1" dirty="0">
                <a:solidFill>
                  <a:prstClr val="white"/>
                </a:solidFill>
                <a:latin typeface="Tahoma"/>
              </a:rPr>
              <a:t> </a:t>
            </a:r>
            <a:r>
              <a:rPr lang="nb-NO" sz="1867" b="1" dirty="0" err="1">
                <a:solidFill>
                  <a:prstClr val="white"/>
                </a:solidFill>
                <a:latin typeface="Tahoma"/>
              </a:rPr>
              <a:t>identity</a:t>
            </a:r>
            <a:endParaRPr kumimoji="0" lang="en-US" sz="186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53C9AADD-611F-F401-159A-9883B1F92F97}"/>
              </a:ext>
            </a:extLst>
          </p:cNvPr>
          <p:cNvSpPr/>
          <p:nvPr/>
        </p:nvSpPr>
        <p:spPr>
          <a:xfrm>
            <a:off x="5148188" y="2165273"/>
            <a:ext cx="2941472" cy="483275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sz="1867" b="1" dirty="0">
                <a:solidFill>
                  <a:prstClr val="white"/>
                </a:solidFill>
                <a:latin typeface="Tahoma"/>
              </a:rPr>
              <a:t>Health </a:t>
            </a:r>
            <a:r>
              <a:rPr lang="nb-NO" sz="1867" b="1" dirty="0" err="1">
                <a:solidFill>
                  <a:prstClr val="white"/>
                </a:solidFill>
                <a:latin typeface="Tahoma"/>
              </a:rPr>
              <a:t>check</a:t>
            </a:r>
            <a:r>
              <a:rPr lang="nb-NO" sz="1867" b="1" dirty="0">
                <a:solidFill>
                  <a:prstClr val="white"/>
                </a:solidFill>
                <a:latin typeface="Tahoma"/>
              </a:rPr>
              <a:t> </a:t>
            </a:r>
            <a:r>
              <a:rPr lang="nb-NO" sz="1867" b="1" dirty="0" err="1">
                <a:solidFill>
                  <a:prstClr val="white"/>
                </a:solidFill>
                <a:latin typeface="Tahoma"/>
              </a:rPr>
              <a:t>device</a:t>
            </a:r>
            <a:endParaRPr kumimoji="0" lang="en-US" sz="1867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A508E0A-D0A6-6335-7E82-30636E346884}"/>
              </a:ext>
            </a:extLst>
          </p:cNvPr>
          <p:cNvSpPr/>
          <p:nvPr/>
        </p:nvSpPr>
        <p:spPr>
          <a:xfrm>
            <a:off x="4989707" y="4377077"/>
            <a:ext cx="3127568" cy="483275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2000" b="1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Conditions</a:t>
            </a: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483AA42-B269-8E86-3997-08BD5E6197AB}"/>
              </a:ext>
            </a:extLst>
          </p:cNvPr>
          <p:cNvSpPr/>
          <p:nvPr/>
        </p:nvSpPr>
        <p:spPr>
          <a:xfrm>
            <a:off x="5058104" y="4953141"/>
            <a:ext cx="1467773" cy="401912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Location</a:t>
            </a:r>
            <a:endParaRPr kumimoji="0" lang="en-US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B6915DB3-B9F2-A0C1-77BB-39CE0B1A57CD}"/>
              </a:ext>
            </a:extLst>
          </p:cNvPr>
          <p:cNvSpPr/>
          <p:nvPr/>
        </p:nvSpPr>
        <p:spPr>
          <a:xfrm>
            <a:off x="6621888" y="4953141"/>
            <a:ext cx="1467773" cy="401912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Time</a:t>
            </a:r>
            <a:endParaRPr kumimoji="0" lang="en-US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771F51E1-5EA3-8F6D-F880-97F9E99AC4D1}"/>
              </a:ext>
            </a:extLst>
          </p:cNvPr>
          <p:cNvSpPr/>
          <p:nvPr/>
        </p:nvSpPr>
        <p:spPr>
          <a:xfrm>
            <a:off x="5058104" y="5433194"/>
            <a:ext cx="1467773" cy="401912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Data</a:t>
            </a:r>
            <a:endParaRPr kumimoji="0" lang="en-US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07D823CA-5560-B585-458B-AEEC8159522E}"/>
              </a:ext>
            </a:extLst>
          </p:cNvPr>
          <p:cNvSpPr/>
          <p:nvPr/>
        </p:nvSpPr>
        <p:spPr>
          <a:xfrm>
            <a:off x="6621888" y="5433194"/>
            <a:ext cx="1467773" cy="401912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Session</a:t>
            </a:r>
            <a:endParaRPr kumimoji="0" lang="en-US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44" name="Double Brace 43">
            <a:extLst>
              <a:ext uri="{FF2B5EF4-FFF2-40B4-BE49-F238E27FC236}">
                <a16:creationId xmlns:a16="http://schemas.microsoft.com/office/drawing/2014/main" id="{A54ACA56-5E4B-1AA1-CE4B-5C99EAD0A876}"/>
              </a:ext>
            </a:extLst>
          </p:cNvPr>
          <p:cNvSpPr/>
          <p:nvPr/>
        </p:nvSpPr>
        <p:spPr>
          <a:xfrm>
            <a:off x="4413643" y="1400746"/>
            <a:ext cx="4224469" cy="4704523"/>
          </a:xfrm>
          <a:prstGeom prst="bracePair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81002620-0448-6412-3EEA-40F3AB47B18D}"/>
              </a:ext>
            </a:extLst>
          </p:cNvPr>
          <p:cNvSpPr/>
          <p:nvPr/>
        </p:nvSpPr>
        <p:spPr>
          <a:xfrm>
            <a:off x="1278138" y="2140031"/>
            <a:ext cx="2813933" cy="91020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2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Never trust, </a:t>
            </a:r>
            <a:r>
              <a:rPr kumimoji="0" lang="nb-NO" sz="2400" b="1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always</a:t>
            </a:r>
            <a:r>
              <a:rPr kumimoji="0" lang="nb-NO" sz="2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</a:t>
            </a:r>
            <a:r>
              <a:rPr kumimoji="0" lang="nb-NO" sz="2400" b="1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verify</a:t>
            </a: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3469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7D20D09-D7B5-EA4F-10E6-5296586F1D2E}"/>
              </a:ext>
            </a:extLst>
          </p:cNvPr>
          <p:cNvSpPr txBox="1">
            <a:spLocks/>
          </p:cNvSpPr>
          <p:nvPr/>
        </p:nvSpPr>
        <p:spPr>
          <a:xfrm>
            <a:off x="1411383" y="626494"/>
            <a:ext cx="8872290" cy="914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j-ea"/>
                <a:cs typeface="+mj-cs"/>
              </a:rPr>
              <a:t>Microsoft´s</a:t>
            </a:r>
            <a:r>
              <a:rPr kumimoji="0" lang="nb-NO" sz="3000" b="1" i="0" u="none" strike="noStrike" kern="1200" cap="none" spc="0" normalizeH="0" baseline="0" noProof="0" dirty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j-ea"/>
                <a:cs typeface="+mj-cs"/>
              </a:rPr>
              <a:t> </a:t>
            </a:r>
            <a:r>
              <a:rPr kumimoji="0" lang="nb-NO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j-ea"/>
                <a:cs typeface="+mj-cs"/>
              </a:rPr>
              <a:t>approach</a:t>
            </a:r>
            <a:r>
              <a:rPr kumimoji="0" lang="nb-NO" sz="3000" b="1" i="0" u="none" strike="noStrike" kern="1200" cap="none" spc="0" normalizeH="0" baseline="0" noProof="0" dirty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j-ea"/>
                <a:cs typeface="+mj-cs"/>
              </a:rPr>
              <a:t> to ZTNA (up </a:t>
            </a:r>
            <a:r>
              <a:rPr kumimoji="0" lang="nb-NO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j-ea"/>
                <a:cs typeface="+mj-cs"/>
              </a:rPr>
              <a:t>until</a:t>
            </a:r>
            <a:r>
              <a:rPr kumimoji="0" lang="nb-NO" sz="3000" b="1" i="0" u="none" strike="noStrike" kern="1200" cap="none" spc="0" normalizeH="0" baseline="0" noProof="0" dirty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j-ea"/>
                <a:cs typeface="+mj-cs"/>
              </a:rPr>
              <a:t> </a:t>
            </a:r>
            <a:r>
              <a:rPr kumimoji="0" lang="nb-NO" sz="3000" b="1" i="0" u="none" strike="noStrike" kern="1200" cap="none" spc="0" normalizeH="0" baseline="0" noProof="0" dirty="0" err="1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j-ea"/>
                <a:cs typeface="+mj-cs"/>
              </a:rPr>
              <a:t>now</a:t>
            </a:r>
            <a:r>
              <a:rPr kumimoji="0" lang="nb-NO" sz="3000" b="1" i="0" u="none" strike="noStrike" kern="1200" cap="none" spc="0" normalizeH="0" baseline="0" noProof="0" dirty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j-ea"/>
                <a:cs typeface="+mj-cs"/>
              </a:rPr>
              <a:t>)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/>
              <a:ea typeface="+mj-ea"/>
              <a:cs typeface="+mj-cs"/>
            </a:endParaRPr>
          </a:p>
        </p:txBody>
      </p:sp>
      <p:grpSp>
        <p:nvGrpSpPr>
          <p:cNvPr id="10" name="Group 1245">
            <a:extLst>
              <a:ext uri="{FF2B5EF4-FFF2-40B4-BE49-F238E27FC236}">
                <a16:creationId xmlns:a16="http://schemas.microsoft.com/office/drawing/2014/main" id="{E926AABB-1172-AB2C-7F3A-BDCC989686AA}"/>
              </a:ext>
            </a:extLst>
          </p:cNvPr>
          <p:cNvGrpSpPr>
            <a:grpSpLocks noChangeAspect="1"/>
          </p:cNvGrpSpPr>
          <p:nvPr/>
        </p:nvGrpSpPr>
        <p:grpSpPr>
          <a:xfrm>
            <a:off x="1781032" y="3321258"/>
            <a:ext cx="514410" cy="773504"/>
            <a:chOff x="2559051" y="11390313"/>
            <a:chExt cx="431801" cy="649288"/>
          </a:xfrm>
        </p:grpSpPr>
        <p:sp>
          <p:nvSpPr>
            <p:cNvPr id="11" name="Freeform 663">
              <a:extLst>
                <a:ext uri="{FF2B5EF4-FFF2-40B4-BE49-F238E27FC236}">
                  <a16:creationId xmlns:a16="http://schemas.microsoft.com/office/drawing/2014/main" id="{E1AB940D-7A5F-A24D-9725-463B1449CF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914" y="11390313"/>
              <a:ext cx="373063" cy="361950"/>
            </a:xfrm>
            <a:custGeom>
              <a:avLst/>
              <a:gdLst>
                <a:gd name="T0" fmla="*/ 407 w 895"/>
                <a:gd name="T1" fmla="*/ 871 h 871"/>
                <a:gd name="T2" fmla="*/ 65 w 895"/>
                <a:gd name="T3" fmla="*/ 540 h 871"/>
                <a:gd name="T4" fmla="*/ 67 w 895"/>
                <a:gd name="T5" fmla="*/ 221 h 871"/>
                <a:gd name="T6" fmla="*/ 397 w 895"/>
                <a:gd name="T7" fmla="*/ 0 h 871"/>
                <a:gd name="T8" fmla="*/ 816 w 895"/>
                <a:gd name="T9" fmla="*/ 17 h 871"/>
                <a:gd name="T10" fmla="*/ 835 w 895"/>
                <a:gd name="T11" fmla="*/ 30 h 871"/>
                <a:gd name="T12" fmla="*/ 749 w 895"/>
                <a:gd name="T13" fmla="*/ 550 h 871"/>
                <a:gd name="T14" fmla="*/ 692 w 895"/>
                <a:gd name="T15" fmla="*/ 731 h 871"/>
                <a:gd name="T16" fmla="*/ 407 w 895"/>
                <a:gd name="T17" fmla="*/ 871 h 871"/>
                <a:gd name="T18" fmla="*/ 397 w 895"/>
                <a:gd name="T19" fmla="*/ 46 h 871"/>
                <a:gd name="T20" fmla="*/ 109 w 895"/>
                <a:gd name="T21" fmla="*/ 242 h 871"/>
                <a:gd name="T22" fmla="*/ 110 w 895"/>
                <a:gd name="T23" fmla="*/ 526 h 871"/>
                <a:gd name="T24" fmla="*/ 111 w 895"/>
                <a:gd name="T25" fmla="*/ 534 h 871"/>
                <a:gd name="T26" fmla="*/ 407 w 895"/>
                <a:gd name="T27" fmla="*/ 824 h 871"/>
                <a:gd name="T28" fmla="*/ 623 w 895"/>
                <a:gd name="T29" fmla="*/ 744 h 871"/>
                <a:gd name="T30" fmla="*/ 703 w 895"/>
                <a:gd name="T31" fmla="*/ 547 h 871"/>
                <a:gd name="T32" fmla="*/ 704 w 895"/>
                <a:gd name="T33" fmla="*/ 536 h 871"/>
                <a:gd name="T34" fmla="*/ 798 w 895"/>
                <a:gd name="T35" fmla="*/ 63 h 871"/>
                <a:gd name="T36" fmla="*/ 397 w 895"/>
                <a:gd name="T37" fmla="*/ 46 h 8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5" h="871">
                  <a:moveTo>
                    <a:pt x="407" y="871"/>
                  </a:moveTo>
                  <a:cubicBezTo>
                    <a:pt x="95" y="871"/>
                    <a:pt x="67" y="580"/>
                    <a:pt x="65" y="540"/>
                  </a:cubicBezTo>
                  <a:cubicBezTo>
                    <a:pt x="55" y="512"/>
                    <a:pt x="0" y="354"/>
                    <a:pt x="67" y="221"/>
                  </a:cubicBezTo>
                  <a:cubicBezTo>
                    <a:pt x="140" y="78"/>
                    <a:pt x="257" y="0"/>
                    <a:pt x="397" y="0"/>
                  </a:cubicBezTo>
                  <a:cubicBezTo>
                    <a:pt x="527" y="0"/>
                    <a:pt x="813" y="17"/>
                    <a:pt x="816" y="17"/>
                  </a:cubicBezTo>
                  <a:cubicBezTo>
                    <a:pt x="824" y="18"/>
                    <a:pt x="832" y="23"/>
                    <a:pt x="835" y="30"/>
                  </a:cubicBezTo>
                  <a:cubicBezTo>
                    <a:pt x="895" y="155"/>
                    <a:pt x="769" y="496"/>
                    <a:pt x="749" y="550"/>
                  </a:cubicBezTo>
                  <a:cubicBezTo>
                    <a:pt x="749" y="583"/>
                    <a:pt x="737" y="662"/>
                    <a:pt x="692" y="731"/>
                  </a:cubicBezTo>
                  <a:cubicBezTo>
                    <a:pt x="651" y="795"/>
                    <a:pt x="568" y="871"/>
                    <a:pt x="407" y="871"/>
                  </a:cubicBezTo>
                  <a:close/>
                  <a:moveTo>
                    <a:pt x="397" y="46"/>
                  </a:moveTo>
                  <a:cubicBezTo>
                    <a:pt x="273" y="46"/>
                    <a:pt x="174" y="114"/>
                    <a:pt x="109" y="242"/>
                  </a:cubicBezTo>
                  <a:cubicBezTo>
                    <a:pt x="46" y="366"/>
                    <a:pt x="109" y="524"/>
                    <a:pt x="110" y="526"/>
                  </a:cubicBezTo>
                  <a:cubicBezTo>
                    <a:pt x="111" y="529"/>
                    <a:pt x="111" y="531"/>
                    <a:pt x="111" y="534"/>
                  </a:cubicBezTo>
                  <a:cubicBezTo>
                    <a:pt x="112" y="546"/>
                    <a:pt x="120" y="824"/>
                    <a:pt x="407" y="824"/>
                  </a:cubicBezTo>
                  <a:cubicBezTo>
                    <a:pt x="499" y="824"/>
                    <a:pt x="572" y="797"/>
                    <a:pt x="623" y="744"/>
                  </a:cubicBezTo>
                  <a:cubicBezTo>
                    <a:pt x="699" y="665"/>
                    <a:pt x="703" y="555"/>
                    <a:pt x="703" y="547"/>
                  </a:cubicBezTo>
                  <a:cubicBezTo>
                    <a:pt x="702" y="544"/>
                    <a:pt x="703" y="540"/>
                    <a:pt x="704" y="536"/>
                  </a:cubicBezTo>
                  <a:cubicBezTo>
                    <a:pt x="742" y="437"/>
                    <a:pt x="830" y="167"/>
                    <a:pt x="798" y="63"/>
                  </a:cubicBezTo>
                  <a:cubicBezTo>
                    <a:pt x="738" y="59"/>
                    <a:pt x="509" y="46"/>
                    <a:pt x="397" y="46"/>
                  </a:cubicBezTo>
                  <a:close/>
                </a:path>
              </a:pathLst>
            </a:custGeom>
            <a:solidFill>
              <a:srgbClr val="555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2" name="Freeform 664">
              <a:extLst>
                <a:ext uri="{FF2B5EF4-FFF2-40B4-BE49-F238E27FC236}">
                  <a16:creationId xmlns:a16="http://schemas.microsoft.com/office/drawing/2014/main" id="{8C8AC1A2-DEC6-9AD2-D191-AAAD5A99C0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6864" y="11780838"/>
              <a:ext cx="153988" cy="258763"/>
            </a:xfrm>
            <a:custGeom>
              <a:avLst/>
              <a:gdLst>
                <a:gd name="T0" fmla="*/ 344 w 369"/>
                <a:gd name="T1" fmla="*/ 624 h 624"/>
                <a:gd name="T2" fmla="*/ 321 w 369"/>
                <a:gd name="T3" fmla="*/ 601 h 624"/>
                <a:gd name="T4" fmla="*/ 321 w 369"/>
                <a:gd name="T5" fmla="*/ 297 h 624"/>
                <a:gd name="T6" fmla="*/ 263 w 369"/>
                <a:gd name="T7" fmla="*/ 158 h 624"/>
                <a:gd name="T8" fmla="*/ 18 w 369"/>
                <a:gd name="T9" fmla="*/ 48 h 624"/>
                <a:gd name="T10" fmla="*/ 5 w 369"/>
                <a:gd name="T11" fmla="*/ 17 h 624"/>
                <a:gd name="T12" fmla="*/ 36 w 369"/>
                <a:gd name="T13" fmla="*/ 5 h 624"/>
                <a:gd name="T14" fmla="*/ 285 w 369"/>
                <a:gd name="T15" fmla="*/ 117 h 624"/>
                <a:gd name="T16" fmla="*/ 367 w 369"/>
                <a:gd name="T17" fmla="*/ 298 h 624"/>
                <a:gd name="T18" fmla="*/ 367 w 369"/>
                <a:gd name="T19" fmla="*/ 601 h 624"/>
                <a:gd name="T20" fmla="*/ 344 w 369"/>
                <a:gd name="T21" fmla="*/ 624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9" h="624">
                  <a:moveTo>
                    <a:pt x="344" y="624"/>
                  </a:moveTo>
                  <a:cubicBezTo>
                    <a:pt x="331" y="624"/>
                    <a:pt x="321" y="614"/>
                    <a:pt x="321" y="601"/>
                  </a:cubicBezTo>
                  <a:cubicBezTo>
                    <a:pt x="321" y="297"/>
                    <a:pt x="321" y="297"/>
                    <a:pt x="321" y="297"/>
                  </a:cubicBezTo>
                  <a:cubicBezTo>
                    <a:pt x="321" y="296"/>
                    <a:pt x="322" y="191"/>
                    <a:pt x="263" y="158"/>
                  </a:cubicBezTo>
                  <a:cubicBezTo>
                    <a:pt x="192" y="119"/>
                    <a:pt x="20" y="48"/>
                    <a:pt x="18" y="48"/>
                  </a:cubicBezTo>
                  <a:cubicBezTo>
                    <a:pt x="6" y="43"/>
                    <a:pt x="0" y="29"/>
                    <a:pt x="5" y="17"/>
                  </a:cubicBezTo>
                  <a:cubicBezTo>
                    <a:pt x="10" y="5"/>
                    <a:pt x="24" y="0"/>
                    <a:pt x="36" y="5"/>
                  </a:cubicBezTo>
                  <a:cubicBezTo>
                    <a:pt x="43" y="8"/>
                    <a:pt x="212" y="77"/>
                    <a:pt x="285" y="117"/>
                  </a:cubicBezTo>
                  <a:cubicBezTo>
                    <a:pt x="369" y="164"/>
                    <a:pt x="367" y="293"/>
                    <a:pt x="367" y="298"/>
                  </a:cubicBezTo>
                  <a:cubicBezTo>
                    <a:pt x="367" y="601"/>
                    <a:pt x="367" y="601"/>
                    <a:pt x="367" y="601"/>
                  </a:cubicBezTo>
                  <a:cubicBezTo>
                    <a:pt x="367" y="614"/>
                    <a:pt x="357" y="624"/>
                    <a:pt x="344" y="624"/>
                  </a:cubicBezTo>
                  <a:close/>
                </a:path>
              </a:pathLst>
            </a:custGeom>
            <a:solidFill>
              <a:srgbClr val="555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3" name="Freeform 665">
              <a:extLst>
                <a:ext uri="{FF2B5EF4-FFF2-40B4-BE49-F238E27FC236}">
                  <a16:creationId xmlns:a16="http://schemas.microsoft.com/office/drawing/2014/main" id="{36737410-02BE-CEFD-8FBC-17DA41BCE0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7639" y="11712576"/>
              <a:ext cx="169863" cy="146050"/>
            </a:xfrm>
            <a:custGeom>
              <a:avLst/>
              <a:gdLst>
                <a:gd name="T0" fmla="*/ 202 w 410"/>
                <a:gd name="T1" fmla="*/ 350 h 350"/>
                <a:gd name="T2" fmla="*/ 5 w 410"/>
                <a:gd name="T3" fmla="*/ 199 h 350"/>
                <a:gd name="T4" fmla="*/ 17 w 410"/>
                <a:gd name="T5" fmla="*/ 169 h 350"/>
                <a:gd name="T6" fmla="*/ 48 w 410"/>
                <a:gd name="T7" fmla="*/ 181 h 350"/>
                <a:gd name="T8" fmla="*/ 202 w 410"/>
                <a:gd name="T9" fmla="*/ 303 h 350"/>
                <a:gd name="T10" fmla="*/ 364 w 410"/>
                <a:gd name="T11" fmla="*/ 185 h 350"/>
                <a:gd name="T12" fmla="*/ 364 w 410"/>
                <a:gd name="T13" fmla="*/ 24 h 350"/>
                <a:gd name="T14" fmla="*/ 387 w 410"/>
                <a:gd name="T15" fmla="*/ 0 h 350"/>
                <a:gd name="T16" fmla="*/ 410 w 410"/>
                <a:gd name="T17" fmla="*/ 24 h 350"/>
                <a:gd name="T18" fmla="*/ 410 w 410"/>
                <a:gd name="T19" fmla="*/ 190 h 350"/>
                <a:gd name="T20" fmla="*/ 408 w 410"/>
                <a:gd name="T21" fmla="*/ 200 h 350"/>
                <a:gd name="T22" fmla="*/ 202 w 410"/>
                <a:gd name="T23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0" h="350">
                  <a:moveTo>
                    <a:pt x="202" y="350"/>
                  </a:moveTo>
                  <a:cubicBezTo>
                    <a:pt x="69" y="350"/>
                    <a:pt x="7" y="205"/>
                    <a:pt x="5" y="199"/>
                  </a:cubicBezTo>
                  <a:cubicBezTo>
                    <a:pt x="0" y="187"/>
                    <a:pt x="5" y="174"/>
                    <a:pt x="17" y="169"/>
                  </a:cubicBezTo>
                  <a:cubicBezTo>
                    <a:pt x="29" y="164"/>
                    <a:pt x="43" y="169"/>
                    <a:pt x="48" y="181"/>
                  </a:cubicBezTo>
                  <a:cubicBezTo>
                    <a:pt x="48" y="182"/>
                    <a:pt x="100" y="303"/>
                    <a:pt x="202" y="303"/>
                  </a:cubicBezTo>
                  <a:cubicBezTo>
                    <a:pt x="299" y="303"/>
                    <a:pt x="353" y="206"/>
                    <a:pt x="364" y="185"/>
                  </a:cubicBezTo>
                  <a:cubicBezTo>
                    <a:pt x="364" y="24"/>
                    <a:pt x="364" y="24"/>
                    <a:pt x="364" y="24"/>
                  </a:cubicBezTo>
                  <a:cubicBezTo>
                    <a:pt x="364" y="11"/>
                    <a:pt x="374" y="0"/>
                    <a:pt x="387" y="0"/>
                  </a:cubicBezTo>
                  <a:cubicBezTo>
                    <a:pt x="400" y="0"/>
                    <a:pt x="410" y="11"/>
                    <a:pt x="410" y="24"/>
                  </a:cubicBezTo>
                  <a:cubicBezTo>
                    <a:pt x="410" y="190"/>
                    <a:pt x="410" y="190"/>
                    <a:pt x="410" y="190"/>
                  </a:cubicBezTo>
                  <a:cubicBezTo>
                    <a:pt x="410" y="193"/>
                    <a:pt x="409" y="197"/>
                    <a:pt x="408" y="200"/>
                  </a:cubicBezTo>
                  <a:cubicBezTo>
                    <a:pt x="405" y="206"/>
                    <a:pt x="340" y="350"/>
                    <a:pt x="202" y="350"/>
                  </a:cubicBezTo>
                  <a:close/>
                </a:path>
              </a:pathLst>
            </a:custGeom>
            <a:solidFill>
              <a:srgbClr val="555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4" name="Freeform 666">
              <a:extLst>
                <a:ext uri="{FF2B5EF4-FFF2-40B4-BE49-F238E27FC236}">
                  <a16:creationId xmlns:a16="http://schemas.microsoft.com/office/drawing/2014/main" id="{A5838624-5F22-9C5F-3718-5528A8154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2564" y="11479213"/>
              <a:ext cx="128588" cy="46038"/>
            </a:xfrm>
            <a:custGeom>
              <a:avLst/>
              <a:gdLst>
                <a:gd name="T0" fmla="*/ 283 w 309"/>
                <a:gd name="T1" fmla="*/ 110 h 110"/>
                <a:gd name="T2" fmla="*/ 270 w 309"/>
                <a:gd name="T3" fmla="*/ 106 h 110"/>
                <a:gd name="T4" fmla="*/ 24 w 309"/>
                <a:gd name="T5" fmla="*/ 49 h 110"/>
                <a:gd name="T6" fmla="*/ 0 w 309"/>
                <a:gd name="T7" fmla="*/ 27 h 110"/>
                <a:gd name="T8" fmla="*/ 23 w 309"/>
                <a:gd name="T9" fmla="*/ 3 h 110"/>
                <a:gd name="T10" fmla="*/ 295 w 309"/>
                <a:gd name="T11" fmla="*/ 67 h 110"/>
                <a:gd name="T12" fmla="*/ 302 w 309"/>
                <a:gd name="T13" fmla="*/ 99 h 110"/>
                <a:gd name="T14" fmla="*/ 283 w 309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9" h="110">
                  <a:moveTo>
                    <a:pt x="283" y="110"/>
                  </a:moveTo>
                  <a:cubicBezTo>
                    <a:pt x="278" y="110"/>
                    <a:pt x="274" y="109"/>
                    <a:pt x="270" y="106"/>
                  </a:cubicBezTo>
                  <a:cubicBezTo>
                    <a:pt x="178" y="47"/>
                    <a:pt x="26" y="50"/>
                    <a:pt x="24" y="49"/>
                  </a:cubicBezTo>
                  <a:cubicBezTo>
                    <a:pt x="11" y="50"/>
                    <a:pt x="1" y="39"/>
                    <a:pt x="0" y="27"/>
                  </a:cubicBezTo>
                  <a:cubicBezTo>
                    <a:pt x="0" y="14"/>
                    <a:pt x="10" y="3"/>
                    <a:pt x="23" y="3"/>
                  </a:cubicBezTo>
                  <a:cubicBezTo>
                    <a:pt x="30" y="2"/>
                    <a:pt x="192" y="0"/>
                    <a:pt x="295" y="67"/>
                  </a:cubicBezTo>
                  <a:cubicBezTo>
                    <a:pt x="306" y="74"/>
                    <a:pt x="309" y="88"/>
                    <a:pt x="302" y="99"/>
                  </a:cubicBezTo>
                  <a:cubicBezTo>
                    <a:pt x="298" y="106"/>
                    <a:pt x="290" y="110"/>
                    <a:pt x="283" y="110"/>
                  </a:cubicBezTo>
                  <a:close/>
                </a:path>
              </a:pathLst>
            </a:custGeom>
            <a:solidFill>
              <a:srgbClr val="555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  <p:sp>
          <p:nvSpPr>
            <p:cNvPr id="15" name="Freeform 667">
              <a:extLst>
                <a:ext uri="{FF2B5EF4-FFF2-40B4-BE49-F238E27FC236}">
                  <a16:creationId xmlns:a16="http://schemas.microsoft.com/office/drawing/2014/main" id="{1C9772B7-4121-5571-9D12-327FB9AA20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9051" y="11715751"/>
              <a:ext cx="150813" cy="323850"/>
            </a:xfrm>
            <a:custGeom>
              <a:avLst/>
              <a:gdLst>
                <a:gd name="T0" fmla="*/ 26 w 366"/>
                <a:gd name="T1" fmla="*/ 780 h 780"/>
                <a:gd name="T2" fmla="*/ 3 w 366"/>
                <a:gd name="T3" fmla="*/ 757 h 780"/>
                <a:gd name="T4" fmla="*/ 3 w 366"/>
                <a:gd name="T5" fmla="*/ 453 h 780"/>
                <a:gd name="T6" fmla="*/ 85 w 366"/>
                <a:gd name="T7" fmla="*/ 273 h 780"/>
                <a:gd name="T8" fmla="*/ 320 w 366"/>
                <a:gd name="T9" fmla="*/ 167 h 780"/>
                <a:gd name="T10" fmla="*/ 320 w 366"/>
                <a:gd name="T11" fmla="*/ 23 h 780"/>
                <a:gd name="T12" fmla="*/ 343 w 366"/>
                <a:gd name="T13" fmla="*/ 0 h 780"/>
                <a:gd name="T14" fmla="*/ 366 w 366"/>
                <a:gd name="T15" fmla="*/ 23 h 780"/>
                <a:gd name="T16" fmla="*/ 366 w 366"/>
                <a:gd name="T17" fmla="*/ 182 h 780"/>
                <a:gd name="T18" fmla="*/ 352 w 366"/>
                <a:gd name="T19" fmla="*/ 204 h 780"/>
                <a:gd name="T20" fmla="*/ 107 w 366"/>
                <a:gd name="T21" fmla="*/ 314 h 780"/>
                <a:gd name="T22" fmla="*/ 49 w 366"/>
                <a:gd name="T23" fmla="*/ 453 h 780"/>
                <a:gd name="T24" fmla="*/ 49 w 366"/>
                <a:gd name="T25" fmla="*/ 757 h 780"/>
                <a:gd name="T26" fmla="*/ 26 w 366"/>
                <a:gd name="T27" fmla="*/ 780 h 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6" h="780">
                  <a:moveTo>
                    <a:pt x="26" y="780"/>
                  </a:moveTo>
                  <a:cubicBezTo>
                    <a:pt x="13" y="780"/>
                    <a:pt x="3" y="770"/>
                    <a:pt x="3" y="757"/>
                  </a:cubicBezTo>
                  <a:cubicBezTo>
                    <a:pt x="3" y="453"/>
                    <a:pt x="3" y="453"/>
                    <a:pt x="3" y="453"/>
                  </a:cubicBezTo>
                  <a:cubicBezTo>
                    <a:pt x="3" y="449"/>
                    <a:pt x="0" y="320"/>
                    <a:pt x="85" y="273"/>
                  </a:cubicBezTo>
                  <a:cubicBezTo>
                    <a:pt x="146" y="240"/>
                    <a:pt x="276" y="185"/>
                    <a:pt x="320" y="167"/>
                  </a:cubicBezTo>
                  <a:cubicBezTo>
                    <a:pt x="320" y="23"/>
                    <a:pt x="320" y="23"/>
                    <a:pt x="320" y="23"/>
                  </a:cubicBezTo>
                  <a:cubicBezTo>
                    <a:pt x="320" y="10"/>
                    <a:pt x="330" y="0"/>
                    <a:pt x="343" y="0"/>
                  </a:cubicBezTo>
                  <a:cubicBezTo>
                    <a:pt x="356" y="0"/>
                    <a:pt x="366" y="10"/>
                    <a:pt x="366" y="23"/>
                  </a:cubicBezTo>
                  <a:cubicBezTo>
                    <a:pt x="366" y="182"/>
                    <a:pt x="366" y="182"/>
                    <a:pt x="366" y="182"/>
                  </a:cubicBezTo>
                  <a:cubicBezTo>
                    <a:pt x="366" y="192"/>
                    <a:pt x="361" y="200"/>
                    <a:pt x="352" y="204"/>
                  </a:cubicBezTo>
                  <a:cubicBezTo>
                    <a:pt x="350" y="204"/>
                    <a:pt x="178" y="275"/>
                    <a:pt x="107" y="314"/>
                  </a:cubicBezTo>
                  <a:cubicBezTo>
                    <a:pt x="48" y="347"/>
                    <a:pt x="49" y="452"/>
                    <a:pt x="49" y="453"/>
                  </a:cubicBezTo>
                  <a:cubicBezTo>
                    <a:pt x="49" y="757"/>
                    <a:pt x="49" y="757"/>
                    <a:pt x="49" y="757"/>
                  </a:cubicBezTo>
                  <a:cubicBezTo>
                    <a:pt x="49" y="770"/>
                    <a:pt x="39" y="780"/>
                    <a:pt x="26" y="780"/>
                  </a:cubicBezTo>
                  <a:close/>
                </a:path>
              </a:pathLst>
            </a:custGeom>
            <a:solidFill>
              <a:srgbClr val="555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n-ea"/>
                <a:cs typeface="+mn-cs"/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5F44470F-54A1-8B34-949E-5D2774CB4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1113" y="3383242"/>
            <a:ext cx="837059" cy="682650"/>
          </a:xfrm>
          <a:prstGeom prst="rect">
            <a:avLst/>
          </a:prstGeom>
        </p:spPr>
      </p:pic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EE35C02-5A23-3C51-992C-A90FCAFF1416}"/>
              </a:ext>
            </a:extLst>
          </p:cNvPr>
          <p:cNvSpPr/>
          <p:nvPr/>
        </p:nvSpPr>
        <p:spPr>
          <a:xfrm>
            <a:off x="1728813" y="2315182"/>
            <a:ext cx="1905821" cy="796591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2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Entra Directory</a:t>
            </a: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3EEB8EAC-C018-A7AE-3439-42C297462AEB}"/>
              </a:ext>
            </a:extLst>
          </p:cNvPr>
          <p:cNvSpPr/>
          <p:nvPr/>
        </p:nvSpPr>
        <p:spPr>
          <a:xfrm>
            <a:off x="1740688" y="4306436"/>
            <a:ext cx="1875628" cy="687096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20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Intune &amp; Defender</a:t>
            </a:r>
            <a:endParaRPr kumimoji="0" lang="en-US" sz="20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732D8B52-95FF-1496-BD56-9551C63676E8}"/>
              </a:ext>
            </a:extLst>
          </p:cNvPr>
          <p:cNvSpPr/>
          <p:nvPr/>
        </p:nvSpPr>
        <p:spPr>
          <a:xfrm>
            <a:off x="5246350" y="4101582"/>
            <a:ext cx="2235845" cy="443297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Azure VPN with Azure AD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EE5946FD-F96E-D9D9-FBC1-705C26D9F814}"/>
              </a:ext>
            </a:extLst>
          </p:cNvPr>
          <p:cNvSpPr/>
          <p:nvPr/>
        </p:nvSpPr>
        <p:spPr>
          <a:xfrm>
            <a:off x="5214551" y="2362141"/>
            <a:ext cx="2235845" cy="443297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Azure Bastion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80EF0FEA-6B07-B6E1-133F-E408608A49A9}"/>
              </a:ext>
            </a:extLst>
          </p:cNvPr>
          <p:cNvSpPr/>
          <p:nvPr/>
        </p:nvSpPr>
        <p:spPr>
          <a:xfrm>
            <a:off x="5238002" y="2949454"/>
            <a:ext cx="2235845" cy="443297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Azure Application Proxy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378EE370-40B2-9A9A-F007-7A27706263C8}"/>
              </a:ext>
            </a:extLst>
          </p:cNvPr>
          <p:cNvSpPr/>
          <p:nvPr/>
        </p:nvSpPr>
        <p:spPr>
          <a:xfrm>
            <a:off x="5239672" y="3525518"/>
            <a:ext cx="2235845" cy="443297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Azure Virtual Desktop / W365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50809E6-6860-B2C6-0C05-5AEFC167D82B}"/>
              </a:ext>
            </a:extLst>
          </p:cNvPr>
          <p:cNvSpPr/>
          <p:nvPr/>
        </p:nvSpPr>
        <p:spPr>
          <a:xfrm>
            <a:off x="5214551" y="1785510"/>
            <a:ext cx="2235845" cy="443297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>
              <a:defRPr/>
            </a:pPr>
            <a:r>
              <a:rPr lang="nb-NO" sz="1600" b="1" dirty="0">
                <a:solidFill>
                  <a:srgbClr val="FFFFFF"/>
                </a:solidFill>
                <a:latin typeface="Tahoma"/>
              </a:rPr>
              <a:t>Entra ID</a:t>
            </a:r>
            <a:endParaRPr lang="en-US" dirty="0">
              <a:ea typeface="+mn-ea"/>
              <a:cs typeface="+mn-c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3F8A7DE-07F9-0331-C759-74F72CCFA7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8838" y="3165141"/>
            <a:ext cx="1085850" cy="66675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A6860B21-C361-07B4-D450-2A37EACE6CB9}"/>
              </a:ext>
            </a:extLst>
          </p:cNvPr>
          <p:cNvSpPr txBox="1"/>
          <p:nvPr/>
        </p:nvSpPr>
        <p:spPr>
          <a:xfrm>
            <a:off x="3572814" y="3877089"/>
            <a:ext cx="1368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 err="1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Conditional</a:t>
            </a: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Access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81EC1C8A-1C6A-274B-3A9D-C4A6CA9D047E}"/>
              </a:ext>
            </a:extLst>
          </p:cNvPr>
          <p:cNvSpPr/>
          <p:nvPr/>
        </p:nvSpPr>
        <p:spPr>
          <a:xfrm>
            <a:off x="8679793" y="3005344"/>
            <a:ext cx="1604238" cy="346967"/>
          </a:xfrm>
          <a:prstGeom prst="round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sz="1600" b="1" dirty="0" err="1">
                <a:solidFill>
                  <a:srgbClr val="FFFFFF"/>
                </a:solidFill>
                <a:latin typeface="Tahoma"/>
              </a:rPr>
              <a:t>Internal</a:t>
            </a:r>
            <a:r>
              <a:rPr kumimoji="0" lang="nb-NO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 Web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2218877-DCF6-1195-F1DD-C5FE2E2DB6D7}"/>
              </a:ext>
            </a:extLst>
          </p:cNvPr>
          <p:cNvSpPr/>
          <p:nvPr/>
        </p:nvSpPr>
        <p:spPr>
          <a:xfrm>
            <a:off x="8661195" y="4146478"/>
            <a:ext cx="1604238" cy="346967"/>
          </a:xfrm>
          <a:prstGeom prst="round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TCP/UDP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9772B47-2798-305D-4407-84E4BD3BF50D}"/>
              </a:ext>
            </a:extLst>
          </p:cNvPr>
          <p:cNvSpPr/>
          <p:nvPr/>
        </p:nvSpPr>
        <p:spPr>
          <a:xfrm>
            <a:off x="8679793" y="2373390"/>
            <a:ext cx="1604238" cy="346967"/>
          </a:xfrm>
          <a:prstGeom prst="round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Jumphost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C72A861D-686C-40B8-235B-CFA473665505}"/>
              </a:ext>
            </a:extLst>
          </p:cNvPr>
          <p:cNvSpPr/>
          <p:nvPr/>
        </p:nvSpPr>
        <p:spPr>
          <a:xfrm>
            <a:off x="8679793" y="1835814"/>
            <a:ext cx="1604238" cy="346967"/>
          </a:xfrm>
          <a:prstGeom prst="round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SaaS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0376026-4BDF-9257-4C1E-8682DC96835E}"/>
              </a:ext>
            </a:extLst>
          </p:cNvPr>
          <p:cNvSpPr/>
          <p:nvPr/>
        </p:nvSpPr>
        <p:spPr>
          <a:xfrm>
            <a:off x="8679435" y="3586502"/>
            <a:ext cx="1604238" cy="346967"/>
          </a:xfrm>
          <a:prstGeom prst="round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VDI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995EB5BC-AB16-6730-133A-5D80E325732B}"/>
              </a:ext>
            </a:extLst>
          </p:cNvPr>
          <p:cNvSpPr/>
          <p:nvPr/>
        </p:nvSpPr>
        <p:spPr>
          <a:xfrm>
            <a:off x="7620509" y="1799850"/>
            <a:ext cx="720080" cy="432048"/>
          </a:xfrm>
          <a:prstGeom prst="rightArrow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ECE847DE-3927-A4D3-36E0-8C3EBEE8911A}"/>
              </a:ext>
            </a:extLst>
          </p:cNvPr>
          <p:cNvSpPr/>
          <p:nvPr/>
        </p:nvSpPr>
        <p:spPr>
          <a:xfrm>
            <a:off x="7609547" y="2361574"/>
            <a:ext cx="720080" cy="432048"/>
          </a:xfrm>
          <a:prstGeom prst="rightArrow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58DC1FDE-36DA-5828-3D26-46DF96ADEC59}"/>
              </a:ext>
            </a:extLst>
          </p:cNvPr>
          <p:cNvSpPr/>
          <p:nvPr/>
        </p:nvSpPr>
        <p:spPr>
          <a:xfrm>
            <a:off x="7609547" y="2960703"/>
            <a:ext cx="720080" cy="432048"/>
          </a:xfrm>
          <a:prstGeom prst="rightArrow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9EEB00E7-CAEF-ECBA-2D84-8719F4CF259D}"/>
              </a:ext>
            </a:extLst>
          </p:cNvPr>
          <p:cNvSpPr/>
          <p:nvPr/>
        </p:nvSpPr>
        <p:spPr>
          <a:xfrm>
            <a:off x="7620509" y="3525518"/>
            <a:ext cx="720080" cy="432048"/>
          </a:xfrm>
          <a:prstGeom prst="rightArrow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946FAB06-CEE5-1869-2EC0-6644FD195764}"/>
              </a:ext>
            </a:extLst>
          </p:cNvPr>
          <p:cNvSpPr/>
          <p:nvPr/>
        </p:nvSpPr>
        <p:spPr>
          <a:xfrm>
            <a:off x="7593643" y="4112831"/>
            <a:ext cx="720080" cy="432048"/>
          </a:xfrm>
          <a:prstGeom prst="rightArrow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5A3CE7D2-8C3A-ACC8-DAF2-948EEC1982E5}"/>
              </a:ext>
            </a:extLst>
          </p:cNvPr>
          <p:cNvSpPr/>
          <p:nvPr/>
        </p:nvSpPr>
        <p:spPr>
          <a:xfrm>
            <a:off x="5239672" y="4657868"/>
            <a:ext cx="2235845" cy="443297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Azure Arc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5615DDEC-A56F-1A42-69E0-365081CF360E}"/>
              </a:ext>
            </a:extLst>
          </p:cNvPr>
          <p:cNvSpPr/>
          <p:nvPr/>
        </p:nvSpPr>
        <p:spPr>
          <a:xfrm>
            <a:off x="8661195" y="4742527"/>
            <a:ext cx="1604238" cy="346967"/>
          </a:xfrm>
          <a:prstGeom prst="round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SSH/K8s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8FE29D40-1094-794A-262F-BEEE4DD14221}"/>
              </a:ext>
            </a:extLst>
          </p:cNvPr>
          <p:cNvSpPr/>
          <p:nvPr/>
        </p:nvSpPr>
        <p:spPr>
          <a:xfrm>
            <a:off x="7619316" y="4708880"/>
            <a:ext cx="720080" cy="432048"/>
          </a:xfrm>
          <a:prstGeom prst="rightArrow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39" name="Rectangle: Rounded Corners 35">
            <a:extLst>
              <a:ext uri="{FF2B5EF4-FFF2-40B4-BE49-F238E27FC236}">
                <a16:creationId xmlns:a16="http://schemas.microsoft.com/office/drawing/2014/main" id="{49D65438-82C1-E70C-F0D7-F76217F3A858}"/>
              </a:ext>
            </a:extLst>
          </p:cNvPr>
          <p:cNvSpPr/>
          <p:nvPr/>
        </p:nvSpPr>
        <p:spPr>
          <a:xfrm>
            <a:off x="5240939" y="5251186"/>
            <a:ext cx="2209458" cy="443297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Microsoft Tunnel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40" name="Rectangle: Rounded Corners 36">
            <a:extLst>
              <a:ext uri="{FF2B5EF4-FFF2-40B4-BE49-F238E27FC236}">
                <a16:creationId xmlns:a16="http://schemas.microsoft.com/office/drawing/2014/main" id="{D319AB55-74F0-48DD-AD82-6FD651A187B4}"/>
              </a:ext>
            </a:extLst>
          </p:cNvPr>
          <p:cNvSpPr/>
          <p:nvPr/>
        </p:nvSpPr>
        <p:spPr>
          <a:xfrm>
            <a:off x="8661195" y="5287612"/>
            <a:ext cx="1622478" cy="346967"/>
          </a:xfrm>
          <a:prstGeom prst="round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/>
                <a:ea typeface="+mn-ea"/>
                <a:cs typeface="+mn-cs"/>
              </a:rPr>
              <a:t>TCP/UDP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  <p:sp>
        <p:nvSpPr>
          <p:cNvPr id="41" name="Arrow: Right 54">
            <a:extLst>
              <a:ext uri="{FF2B5EF4-FFF2-40B4-BE49-F238E27FC236}">
                <a16:creationId xmlns:a16="http://schemas.microsoft.com/office/drawing/2014/main" id="{BB978890-1C81-40C4-6D2A-8B6D3E652CE7}"/>
              </a:ext>
            </a:extLst>
          </p:cNvPr>
          <p:cNvSpPr/>
          <p:nvPr/>
        </p:nvSpPr>
        <p:spPr>
          <a:xfrm>
            <a:off x="7638298" y="5251186"/>
            <a:ext cx="720080" cy="432048"/>
          </a:xfrm>
          <a:prstGeom prst="rightArrow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0509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23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C6449926-5AF4-0CDE-4BCE-044761F3AC14}"/>
              </a:ext>
            </a:extLst>
          </p:cNvPr>
          <p:cNvSpPr txBox="1">
            <a:spLocks/>
          </p:cNvSpPr>
          <p:nvPr/>
        </p:nvSpPr>
        <p:spPr>
          <a:xfrm>
            <a:off x="720183" y="1587610"/>
            <a:ext cx="10749412" cy="4538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Global Secure Access</a:t>
            </a:r>
            <a:r>
              <a:rPr lang="nb-NO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is Microsoft's Security Service Edge solution</a:t>
            </a:r>
          </a:p>
          <a:p>
            <a:pPr lvl="1"/>
            <a:r>
              <a:rPr lang="nb-N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Not SASE (Since its missing the SD-WAN component)...</a:t>
            </a:r>
          </a:p>
          <a:p>
            <a:r>
              <a:rPr lang="nb-NO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Was announced and made available in Juli 2023 in preview</a:t>
            </a:r>
          </a:p>
          <a:p>
            <a:pPr lvl="1"/>
            <a:r>
              <a:rPr lang="nb-N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Microsoft Entra Private Access (Public Preview)</a:t>
            </a:r>
          </a:p>
          <a:p>
            <a:pPr lvl="1"/>
            <a:r>
              <a:rPr lang="nb-N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Microsoft Entra Internet Access(Private Preview)</a:t>
            </a:r>
          </a:p>
          <a:p>
            <a:r>
              <a:rPr lang="nb-NO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Think about this as providing security to the network layer</a:t>
            </a:r>
          </a:p>
          <a:p>
            <a:pPr lvl="1"/>
            <a:r>
              <a:rPr lang="nb-NO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Licence requirements are P1 for Private Access and E3 for Internett Access (might 	change)</a:t>
            </a:r>
          </a:p>
          <a:p>
            <a:r>
              <a:rPr lang="nb-NO" sz="2400" b="1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Support for Windows 10/11 </a:t>
            </a:r>
            <a:r>
              <a:rPr lang="nb-NO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(Mac, iOS and Android to in preview)</a:t>
            </a:r>
            <a:br>
              <a:rPr lang="nb-NO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nb-NO" sz="24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</a:t>
            </a:r>
            <a:r>
              <a:rPr lang="nb-NO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Built upon Entra ID, Conditional Access og Application Proxy</a:t>
            </a:r>
          </a:p>
          <a:p>
            <a:r>
              <a:rPr lang="nb-NO" sz="2000" dirty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Connect either using client or network connection from the office (S2S VPN)</a:t>
            </a:r>
          </a:p>
          <a:p>
            <a:endParaRPr lang="en-US" sz="2400" dirty="0">
              <a:solidFill>
                <a:schemeClr val="tx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3C2779C7-CD6B-2D5F-610A-0B4E4E06F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37" y="739140"/>
            <a:ext cx="10751504" cy="546000"/>
          </a:xfrm>
        </p:spPr>
        <p:txBody>
          <a:bodyPr>
            <a:normAutofit fontScale="90000"/>
          </a:bodyPr>
          <a:lstStyle/>
          <a:p>
            <a:r>
              <a:rPr lang="nb-NO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 what is Global Secure Access?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1379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iagram of the Global Secure Access solution, illustrating how identities and remote networks can connect to Microsoft 365, private, and public resources through the service.">
            <a:extLst>
              <a:ext uri="{FF2B5EF4-FFF2-40B4-BE49-F238E27FC236}">
                <a16:creationId xmlns:a16="http://schemas.microsoft.com/office/drawing/2014/main" id="{63A68B0C-41C6-1976-3383-19417680B5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286597"/>
            <a:ext cx="8824913" cy="6284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96917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27D20D09-D7B5-EA4F-10E6-5296586F1D2E}"/>
              </a:ext>
            </a:extLst>
          </p:cNvPr>
          <p:cNvSpPr txBox="1">
            <a:spLocks/>
          </p:cNvSpPr>
          <p:nvPr/>
        </p:nvSpPr>
        <p:spPr>
          <a:xfrm>
            <a:off x="1664141" y="522732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3000" b="1" i="0" u="none" strike="noStrike" kern="1200" cap="none" spc="0" normalizeH="0" baseline="0" noProof="0" dirty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Global Secure Access - Overview</a:t>
            </a:r>
            <a:endParaRPr kumimoji="0" lang="en-US" sz="3000" b="1" i="0" u="none" strike="noStrike" kern="1200" cap="none" spc="0" normalizeH="0" baseline="0" noProof="0" dirty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0" name="Group 1245">
            <a:extLst>
              <a:ext uri="{FF2B5EF4-FFF2-40B4-BE49-F238E27FC236}">
                <a16:creationId xmlns:a16="http://schemas.microsoft.com/office/drawing/2014/main" id="{E926AABB-1172-AB2C-7F3A-BDCC989686AA}"/>
              </a:ext>
            </a:extLst>
          </p:cNvPr>
          <p:cNvGrpSpPr>
            <a:grpSpLocks noChangeAspect="1"/>
          </p:cNvGrpSpPr>
          <p:nvPr/>
        </p:nvGrpSpPr>
        <p:grpSpPr>
          <a:xfrm>
            <a:off x="528173" y="3004561"/>
            <a:ext cx="514410" cy="773504"/>
            <a:chOff x="2559051" y="11390313"/>
            <a:chExt cx="431801" cy="649288"/>
          </a:xfrm>
        </p:grpSpPr>
        <p:sp>
          <p:nvSpPr>
            <p:cNvPr id="11" name="Freeform 663">
              <a:extLst>
                <a:ext uri="{FF2B5EF4-FFF2-40B4-BE49-F238E27FC236}">
                  <a16:creationId xmlns:a16="http://schemas.microsoft.com/office/drawing/2014/main" id="{E1AB940D-7A5F-A24D-9725-463B1449CF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914" y="11390313"/>
              <a:ext cx="373063" cy="361950"/>
            </a:xfrm>
            <a:custGeom>
              <a:avLst/>
              <a:gdLst>
                <a:gd name="T0" fmla="*/ 407 w 895"/>
                <a:gd name="T1" fmla="*/ 871 h 871"/>
                <a:gd name="T2" fmla="*/ 65 w 895"/>
                <a:gd name="T3" fmla="*/ 540 h 871"/>
                <a:gd name="T4" fmla="*/ 67 w 895"/>
                <a:gd name="T5" fmla="*/ 221 h 871"/>
                <a:gd name="T6" fmla="*/ 397 w 895"/>
                <a:gd name="T7" fmla="*/ 0 h 871"/>
                <a:gd name="T8" fmla="*/ 816 w 895"/>
                <a:gd name="T9" fmla="*/ 17 h 871"/>
                <a:gd name="T10" fmla="*/ 835 w 895"/>
                <a:gd name="T11" fmla="*/ 30 h 871"/>
                <a:gd name="T12" fmla="*/ 749 w 895"/>
                <a:gd name="T13" fmla="*/ 550 h 871"/>
                <a:gd name="T14" fmla="*/ 692 w 895"/>
                <a:gd name="T15" fmla="*/ 731 h 871"/>
                <a:gd name="T16" fmla="*/ 407 w 895"/>
                <a:gd name="T17" fmla="*/ 871 h 871"/>
                <a:gd name="T18" fmla="*/ 397 w 895"/>
                <a:gd name="T19" fmla="*/ 46 h 871"/>
                <a:gd name="T20" fmla="*/ 109 w 895"/>
                <a:gd name="T21" fmla="*/ 242 h 871"/>
                <a:gd name="T22" fmla="*/ 110 w 895"/>
                <a:gd name="T23" fmla="*/ 526 h 871"/>
                <a:gd name="T24" fmla="*/ 111 w 895"/>
                <a:gd name="T25" fmla="*/ 534 h 871"/>
                <a:gd name="T26" fmla="*/ 407 w 895"/>
                <a:gd name="T27" fmla="*/ 824 h 871"/>
                <a:gd name="T28" fmla="*/ 623 w 895"/>
                <a:gd name="T29" fmla="*/ 744 h 871"/>
                <a:gd name="T30" fmla="*/ 703 w 895"/>
                <a:gd name="T31" fmla="*/ 547 h 871"/>
                <a:gd name="T32" fmla="*/ 704 w 895"/>
                <a:gd name="T33" fmla="*/ 536 h 871"/>
                <a:gd name="T34" fmla="*/ 798 w 895"/>
                <a:gd name="T35" fmla="*/ 63 h 871"/>
                <a:gd name="T36" fmla="*/ 397 w 895"/>
                <a:gd name="T37" fmla="*/ 46 h 8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5" h="871">
                  <a:moveTo>
                    <a:pt x="407" y="871"/>
                  </a:moveTo>
                  <a:cubicBezTo>
                    <a:pt x="95" y="871"/>
                    <a:pt x="67" y="580"/>
                    <a:pt x="65" y="540"/>
                  </a:cubicBezTo>
                  <a:cubicBezTo>
                    <a:pt x="55" y="512"/>
                    <a:pt x="0" y="354"/>
                    <a:pt x="67" y="221"/>
                  </a:cubicBezTo>
                  <a:cubicBezTo>
                    <a:pt x="140" y="78"/>
                    <a:pt x="257" y="0"/>
                    <a:pt x="397" y="0"/>
                  </a:cubicBezTo>
                  <a:cubicBezTo>
                    <a:pt x="527" y="0"/>
                    <a:pt x="813" y="17"/>
                    <a:pt x="816" y="17"/>
                  </a:cubicBezTo>
                  <a:cubicBezTo>
                    <a:pt x="824" y="18"/>
                    <a:pt x="832" y="23"/>
                    <a:pt x="835" y="30"/>
                  </a:cubicBezTo>
                  <a:cubicBezTo>
                    <a:pt x="895" y="155"/>
                    <a:pt x="769" y="496"/>
                    <a:pt x="749" y="550"/>
                  </a:cubicBezTo>
                  <a:cubicBezTo>
                    <a:pt x="749" y="583"/>
                    <a:pt x="737" y="662"/>
                    <a:pt x="692" y="731"/>
                  </a:cubicBezTo>
                  <a:cubicBezTo>
                    <a:pt x="651" y="795"/>
                    <a:pt x="568" y="871"/>
                    <a:pt x="407" y="871"/>
                  </a:cubicBezTo>
                  <a:close/>
                  <a:moveTo>
                    <a:pt x="397" y="46"/>
                  </a:moveTo>
                  <a:cubicBezTo>
                    <a:pt x="273" y="46"/>
                    <a:pt x="174" y="114"/>
                    <a:pt x="109" y="242"/>
                  </a:cubicBezTo>
                  <a:cubicBezTo>
                    <a:pt x="46" y="366"/>
                    <a:pt x="109" y="524"/>
                    <a:pt x="110" y="526"/>
                  </a:cubicBezTo>
                  <a:cubicBezTo>
                    <a:pt x="111" y="529"/>
                    <a:pt x="111" y="531"/>
                    <a:pt x="111" y="534"/>
                  </a:cubicBezTo>
                  <a:cubicBezTo>
                    <a:pt x="112" y="546"/>
                    <a:pt x="120" y="824"/>
                    <a:pt x="407" y="824"/>
                  </a:cubicBezTo>
                  <a:cubicBezTo>
                    <a:pt x="499" y="824"/>
                    <a:pt x="572" y="797"/>
                    <a:pt x="623" y="744"/>
                  </a:cubicBezTo>
                  <a:cubicBezTo>
                    <a:pt x="699" y="665"/>
                    <a:pt x="703" y="555"/>
                    <a:pt x="703" y="547"/>
                  </a:cubicBezTo>
                  <a:cubicBezTo>
                    <a:pt x="702" y="544"/>
                    <a:pt x="703" y="540"/>
                    <a:pt x="704" y="536"/>
                  </a:cubicBezTo>
                  <a:cubicBezTo>
                    <a:pt x="742" y="437"/>
                    <a:pt x="830" y="167"/>
                    <a:pt x="798" y="63"/>
                  </a:cubicBezTo>
                  <a:cubicBezTo>
                    <a:pt x="738" y="59"/>
                    <a:pt x="509" y="46"/>
                    <a:pt x="397" y="46"/>
                  </a:cubicBezTo>
                  <a:close/>
                </a:path>
              </a:pathLst>
            </a:custGeom>
            <a:solidFill>
              <a:srgbClr val="555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2" name="Freeform 664">
              <a:extLst>
                <a:ext uri="{FF2B5EF4-FFF2-40B4-BE49-F238E27FC236}">
                  <a16:creationId xmlns:a16="http://schemas.microsoft.com/office/drawing/2014/main" id="{8C8AC1A2-DEC6-9AD2-D191-AAAD5A99C0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6864" y="11780838"/>
              <a:ext cx="153988" cy="258763"/>
            </a:xfrm>
            <a:custGeom>
              <a:avLst/>
              <a:gdLst>
                <a:gd name="T0" fmla="*/ 344 w 369"/>
                <a:gd name="T1" fmla="*/ 624 h 624"/>
                <a:gd name="T2" fmla="*/ 321 w 369"/>
                <a:gd name="T3" fmla="*/ 601 h 624"/>
                <a:gd name="T4" fmla="*/ 321 w 369"/>
                <a:gd name="T5" fmla="*/ 297 h 624"/>
                <a:gd name="T6" fmla="*/ 263 w 369"/>
                <a:gd name="T7" fmla="*/ 158 h 624"/>
                <a:gd name="T8" fmla="*/ 18 w 369"/>
                <a:gd name="T9" fmla="*/ 48 h 624"/>
                <a:gd name="T10" fmla="*/ 5 w 369"/>
                <a:gd name="T11" fmla="*/ 17 h 624"/>
                <a:gd name="T12" fmla="*/ 36 w 369"/>
                <a:gd name="T13" fmla="*/ 5 h 624"/>
                <a:gd name="T14" fmla="*/ 285 w 369"/>
                <a:gd name="T15" fmla="*/ 117 h 624"/>
                <a:gd name="T16" fmla="*/ 367 w 369"/>
                <a:gd name="T17" fmla="*/ 298 h 624"/>
                <a:gd name="T18" fmla="*/ 367 w 369"/>
                <a:gd name="T19" fmla="*/ 601 h 624"/>
                <a:gd name="T20" fmla="*/ 344 w 369"/>
                <a:gd name="T21" fmla="*/ 624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9" h="624">
                  <a:moveTo>
                    <a:pt x="344" y="624"/>
                  </a:moveTo>
                  <a:cubicBezTo>
                    <a:pt x="331" y="624"/>
                    <a:pt x="321" y="614"/>
                    <a:pt x="321" y="601"/>
                  </a:cubicBezTo>
                  <a:cubicBezTo>
                    <a:pt x="321" y="297"/>
                    <a:pt x="321" y="297"/>
                    <a:pt x="321" y="297"/>
                  </a:cubicBezTo>
                  <a:cubicBezTo>
                    <a:pt x="321" y="296"/>
                    <a:pt x="322" y="191"/>
                    <a:pt x="263" y="158"/>
                  </a:cubicBezTo>
                  <a:cubicBezTo>
                    <a:pt x="192" y="119"/>
                    <a:pt x="20" y="48"/>
                    <a:pt x="18" y="48"/>
                  </a:cubicBezTo>
                  <a:cubicBezTo>
                    <a:pt x="6" y="43"/>
                    <a:pt x="0" y="29"/>
                    <a:pt x="5" y="17"/>
                  </a:cubicBezTo>
                  <a:cubicBezTo>
                    <a:pt x="10" y="5"/>
                    <a:pt x="24" y="0"/>
                    <a:pt x="36" y="5"/>
                  </a:cubicBezTo>
                  <a:cubicBezTo>
                    <a:pt x="43" y="8"/>
                    <a:pt x="212" y="77"/>
                    <a:pt x="285" y="117"/>
                  </a:cubicBezTo>
                  <a:cubicBezTo>
                    <a:pt x="369" y="164"/>
                    <a:pt x="367" y="293"/>
                    <a:pt x="367" y="298"/>
                  </a:cubicBezTo>
                  <a:cubicBezTo>
                    <a:pt x="367" y="601"/>
                    <a:pt x="367" y="601"/>
                    <a:pt x="367" y="601"/>
                  </a:cubicBezTo>
                  <a:cubicBezTo>
                    <a:pt x="367" y="614"/>
                    <a:pt x="357" y="624"/>
                    <a:pt x="344" y="624"/>
                  </a:cubicBezTo>
                  <a:close/>
                </a:path>
              </a:pathLst>
            </a:custGeom>
            <a:solidFill>
              <a:srgbClr val="555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3" name="Freeform 665">
              <a:extLst>
                <a:ext uri="{FF2B5EF4-FFF2-40B4-BE49-F238E27FC236}">
                  <a16:creationId xmlns:a16="http://schemas.microsoft.com/office/drawing/2014/main" id="{36737410-02BE-CEFD-8FBC-17DA41BCE0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7639" y="11712576"/>
              <a:ext cx="169863" cy="146050"/>
            </a:xfrm>
            <a:custGeom>
              <a:avLst/>
              <a:gdLst>
                <a:gd name="T0" fmla="*/ 202 w 410"/>
                <a:gd name="T1" fmla="*/ 350 h 350"/>
                <a:gd name="T2" fmla="*/ 5 w 410"/>
                <a:gd name="T3" fmla="*/ 199 h 350"/>
                <a:gd name="T4" fmla="*/ 17 w 410"/>
                <a:gd name="T5" fmla="*/ 169 h 350"/>
                <a:gd name="T6" fmla="*/ 48 w 410"/>
                <a:gd name="T7" fmla="*/ 181 h 350"/>
                <a:gd name="T8" fmla="*/ 202 w 410"/>
                <a:gd name="T9" fmla="*/ 303 h 350"/>
                <a:gd name="T10" fmla="*/ 364 w 410"/>
                <a:gd name="T11" fmla="*/ 185 h 350"/>
                <a:gd name="T12" fmla="*/ 364 w 410"/>
                <a:gd name="T13" fmla="*/ 24 h 350"/>
                <a:gd name="T14" fmla="*/ 387 w 410"/>
                <a:gd name="T15" fmla="*/ 0 h 350"/>
                <a:gd name="T16" fmla="*/ 410 w 410"/>
                <a:gd name="T17" fmla="*/ 24 h 350"/>
                <a:gd name="T18" fmla="*/ 410 w 410"/>
                <a:gd name="T19" fmla="*/ 190 h 350"/>
                <a:gd name="T20" fmla="*/ 408 w 410"/>
                <a:gd name="T21" fmla="*/ 200 h 350"/>
                <a:gd name="T22" fmla="*/ 202 w 410"/>
                <a:gd name="T23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0" h="350">
                  <a:moveTo>
                    <a:pt x="202" y="350"/>
                  </a:moveTo>
                  <a:cubicBezTo>
                    <a:pt x="69" y="350"/>
                    <a:pt x="7" y="205"/>
                    <a:pt x="5" y="199"/>
                  </a:cubicBezTo>
                  <a:cubicBezTo>
                    <a:pt x="0" y="187"/>
                    <a:pt x="5" y="174"/>
                    <a:pt x="17" y="169"/>
                  </a:cubicBezTo>
                  <a:cubicBezTo>
                    <a:pt x="29" y="164"/>
                    <a:pt x="43" y="169"/>
                    <a:pt x="48" y="181"/>
                  </a:cubicBezTo>
                  <a:cubicBezTo>
                    <a:pt x="48" y="182"/>
                    <a:pt x="100" y="303"/>
                    <a:pt x="202" y="303"/>
                  </a:cubicBezTo>
                  <a:cubicBezTo>
                    <a:pt x="299" y="303"/>
                    <a:pt x="353" y="206"/>
                    <a:pt x="364" y="185"/>
                  </a:cubicBezTo>
                  <a:cubicBezTo>
                    <a:pt x="364" y="24"/>
                    <a:pt x="364" y="24"/>
                    <a:pt x="364" y="24"/>
                  </a:cubicBezTo>
                  <a:cubicBezTo>
                    <a:pt x="364" y="11"/>
                    <a:pt x="374" y="0"/>
                    <a:pt x="387" y="0"/>
                  </a:cubicBezTo>
                  <a:cubicBezTo>
                    <a:pt x="400" y="0"/>
                    <a:pt x="410" y="11"/>
                    <a:pt x="410" y="24"/>
                  </a:cubicBezTo>
                  <a:cubicBezTo>
                    <a:pt x="410" y="190"/>
                    <a:pt x="410" y="190"/>
                    <a:pt x="410" y="190"/>
                  </a:cubicBezTo>
                  <a:cubicBezTo>
                    <a:pt x="410" y="193"/>
                    <a:pt x="409" y="197"/>
                    <a:pt x="408" y="200"/>
                  </a:cubicBezTo>
                  <a:cubicBezTo>
                    <a:pt x="405" y="206"/>
                    <a:pt x="340" y="350"/>
                    <a:pt x="202" y="350"/>
                  </a:cubicBezTo>
                  <a:close/>
                </a:path>
              </a:pathLst>
            </a:custGeom>
            <a:solidFill>
              <a:srgbClr val="555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4" name="Freeform 666">
              <a:extLst>
                <a:ext uri="{FF2B5EF4-FFF2-40B4-BE49-F238E27FC236}">
                  <a16:creationId xmlns:a16="http://schemas.microsoft.com/office/drawing/2014/main" id="{A5838624-5F22-9C5F-3718-5528A8154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2564" y="11479213"/>
              <a:ext cx="128588" cy="46038"/>
            </a:xfrm>
            <a:custGeom>
              <a:avLst/>
              <a:gdLst>
                <a:gd name="T0" fmla="*/ 283 w 309"/>
                <a:gd name="T1" fmla="*/ 110 h 110"/>
                <a:gd name="T2" fmla="*/ 270 w 309"/>
                <a:gd name="T3" fmla="*/ 106 h 110"/>
                <a:gd name="T4" fmla="*/ 24 w 309"/>
                <a:gd name="T5" fmla="*/ 49 h 110"/>
                <a:gd name="T6" fmla="*/ 0 w 309"/>
                <a:gd name="T7" fmla="*/ 27 h 110"/>
                <a:gd name="T8" fmla="*/ 23 w 309"/>
                <a:gd name="T9" fmla="*/ 3 h 110"/>
                <a:gd name="T10" fmla="*/ 295 w 309"/>
                <a:gd name="T11" fmla="*/ 67 h 110"/>
                <a:gd name="T12" fmla="*/ 302 w 309"/>
                <a:gd name="T13" fmla="*/ 99 h 110"/>
                <a:gd name="T14" fmla="*/ 283 w 309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9" h="110">
                  <a:moveTo>
                    <a:pt x="283" y="110"/>
                  </a:moveTo>
                  <a:cubicBezTo>
                    <a:pt x="278" y="110"/>
                    <a:pt x="274" y="109"/>
                    <a:pt x="270" y="106"/>
                  </a:cubicBezTo>
                  <a:cubicBezTo>
                    <a:pt x="178" y="47"/>
                    <a:pt x="26" y="50"/>
                    <a:pt x="24" y="49"/>
                  </a:cubicBezTo>
                  <a:cubicBezTo>
                    <a:pt x="11" y="50"/>
                    <a:pt x="1" y="39"/>
                    <a:pt x="0" y="27"/>
                  </a:cubicBezTo>
                  <a:cubicBezTo>
                    <a:pt x="0" y="14"/>
                    <a:pt x="10" y="3"/>
                    <a:pt x="23" y="3"/>
                  </a:cubicBezTo>
                  <a:cubicBezTo>
                    <a:pt x="30" y="2"/>
                    <a:pt x="192" y="0"/>
                    <a:pt x="295" y="67"/>
                  </a:cubicBezTo>
                  <a:cubicBezTo>
                    <a:pt x="306" y="74"/>
                    <a:pt x="309" y="88"/>
                    <a:pt x="302" y="99"/>
                  </a:cubicBezTo>
                  <a:cubicBezTo>
                    <a:pt x="298" y="106"/>
                    <a:pt x="290" y="110"/>
                    <a:pt x="283" y="110"/>
                  </a:cubicBezTo>
                  <a:close/>
                </a:path>
              </a:pathLst>
            </a:custGeom>
            <a:solidFill>
              <a:srgbClr val="555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5" name="Freeform 667">
              <a:extLst>
                <a:ext uri="{FF2B5EF4-FFF2-40B4-BE49-F238E27FC236}">
                  <a16:creationId xmlns:a16="http://schemas.microsoft.com/office/drawing/2014/main" id="{1C9772B7-4121-5571-9D12-327FB9AA20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9051" y="11715751"/>
              <a:ext cx="150813" cy="323850"/>
            </a:xfrm>
            <a:custGeom>
              <a:avLst/>
              <a:gdLst>
                <a:gd name="T0" fmla="*/ 26 w 366"/>
                <a:gd name="T1" fmla="*/ 780 h 780"/>
                <a:gd name="T2" fmla="*/ 3 w 366"/>
                <a:gd name="T3" fmla="*/ 757 h 780"/>
                <a:gd name="T4" fmla="*/ 3 w 366"/>
                <a:gd name="T5" fmla="*/ 453 h 780"/>
                <a:gd name="T6" fmla="*/ 85 w 366"/>
                <a:gd name="T7" fmla="*/ 273 h 780"/>
                <a:gd name="T8" fmla="*/ 320 w 366"/>
                <a:gd name="T9" fmla="*/ 167 h 780"/>
                <a:gd name="T10" fmla="*/ 320 w 366"/>
                <a:gd name="T11" fmla="*/ 23 h 780"/>
                <a:gd name="T12" fmla="*/ 343 w 366"/>
                <a:gd name="T13" fmla="*/ 0 h 780"/>
                <a:gd name="T14" fmla="*/ 366 w 366"/>
                <a:gd name="T15" fmla="*/ 23 h 780"/>
                <a:gd name="T16" fmla="*/ 366 w 366"/>
                <a:gd name="T17" fmla="*/ 182 h 780"/>
                <a:gd name="T18" fmla="*/ 352 w 366"/>
                <a:gd name="T19" fmla="*/ 204 h 780"/>
                <a:gd name="T20" fmla="*/ 107 w 366"/>
                <a:gd name="T21" fmla="*/ 314 h 780"/>
                <a:gd name="T22" fmla="*/ 49 w 366"/>
                <a:gd name="T23" fmla="*/ 453 h 780"/>
                <a:gd name="T24" fmla="*/ 49 w 366"/>
                <a:gd name="T25" fmla="*/ 757 h 780"/>
                <a:gd name="T26" fmla="*/ 26 w 366"/>
                <a:gd name="T27" fmla="*/ 780 h 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6" h="780">
                  <a:moveTo>
                    <a:pt x="26" y="780"/>
                  </a:moveTo>
                  <a:cubicBezTo>
                    <a:pt x="13" y="780"/>
                    <a:pt x="3" y="770"/>
                    <a:pt x="3" y="757"/>
                  </a:cubicBezTo>
                  <a:cubicBezTo>
                    <a:pt x="3" y="453"/>
                    <a:pt x="3" y="453"/>
                    <a:pt x="3" y="453"/>
                  </a:cubicBezTo>
                  <a:cubicBezTo>
                    <a:pt x="3" y="449"/>
                    <a:pt x="0" y="320"/>
                    <a:pt x="85" y="273"/>
                  </a:cubicBezTo>
                  <a:cubicBezTo>
                    <a:pt x="146" y="240"/>
                    <a:pt x="276" y="185"/>
                    <a:pt x="320" y="167"/>
                  </a:cubicBezTo>
                  <a:cubicBezTo>
                    <a:pt x="320" y="23"/>
                    <a:pt x="320" y="23"/>
                    <a:pt x="320" y="23"/>
                  </a:cubicBezTo>
                  <a:cubicBezTo>
                    <a:pt x="320" y="10"/>
                    <a:pt x="330" y="0"/>
                    <a:pt x="343" y="0"/>
                  </a:cubicBezTo>
                  <a:cubicBezTo>
                    <a:pt x="356" y="0"/>
                    <a:pt x="366" y="10"/>
                    <a:pt x="366" y="23"/>
                  </a:cubicBezTo>
                  <a:cubicBezTo>
                    <a:pt x="366" y="182"/>
                    <a:pt x="366" y="182"/>
                    <a:pt x="366" y="182"/>
                  </a:cubicBezTo>
                  <a:cubicBezTo>
                    <a:pt x="366" y="192"/>
                    <a:pt x="361" y="200"/>
                    <a:pt x="352" y="204"/>
                  </a:cubicBezTo>
                  <a:cubicBezTo>
                    <a:pt x="350" y="204"/>
                    <a:pt x="178" y="275"/>
                    <a:pt x="107" y="314"/>
                  </a:cubicBezTo>
                  <a:cubicBezTo>
                    <a:pt x="48" y="347"/>
                    <a:pt x="49" y="452"/>
                    <a:pt x="49" y="453"/>
                  </a:cubicBezTo>
                  <a:cubicBezTo>
                    <a:pt x="49" y="757"/>
                    <a:pt x="49" y="757"/>
                    <a:pt x="49" y="757"/>
                  </a:cubicBezTo>
                  <a:cubicBezTo>
                    <a:pt x="49" y="770"/>
                    <a:pt x="39" y="780"/>
                    <a:pt x="26" y="780"/>
                  </a:cubicBezTo>
                  <a:close/>
                </a:path>
              </a:pathLst>
            </a:custGeom>
            <a:solidFill>
              <a:srgbClr val="555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b-NO" sz="762" b="0" i="0" u="none" strike="noStrike" kern="1200" cap="none" spc="0" normalizeH="0" baseline="0" noProof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5F44470F-54A1-8B34-949E-5D2774CB4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8254" y="3066545"/>
            <a:ext cx="837059" cy="682650"/>
          </a:xfrm>
          <a:prstGeom prst="rect">
            <a:avLst/>
          </a:prstGeom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80EF0FEA-6B07-B6E1-133F-E408608A49A9}"/>
              </a:ext>
            </a:extLst>
          </p:cNvPr>
          <p:cNvSpPr/>
          <p:nvPr/>
        </p:nvSpPr>
        <p:spPr>
          <a:xfrm>
            <a:off x="6480159" y="2398641"/>
            <a:ext cx="2235845" cy="443297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Azure</a:t>
            </a:r>
            <a:r>
              <a:rPr kumimoji="0" lang="nb-NO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Application Proxy (</a:t>
            </a:r>
            <a:r>
              <a:rPr kumimoji="0" lang="nb-NO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modified</a:t>
            </a:r>
            <a:r>
              <a:rPr kumimoji="0" lang="nb-NO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3F8A7DE-07F9-0331-C759-74F72CCFA7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574" y="2853766"/>
            <a:ext cx="1085850" cy="66675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A6860B21-C361-07B4-D450-2A37EACE6CB9}"/>
              </a:ext>
            </a:extLst>
          </p:cNvPr>
          <p:cNvSpPr txBox="1"/>
          <p:nvPr/>
        </p:nvSpPr>
        <p:spPr>
          <a:xfrm>
            <a:off x="2412550" y="3565714"/>
            <a:ext cx="1368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Conditional</a:t>
            </a:r>
            <a:r>
              <a:rPr kumimoji="0" lang="nb-NO" sz="1600" b="1" i="0" u="none" strike="noStrike" kern="1200" cap="none" spc="0" normalizeH="0" baseline="0" noProof="0" dirty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Access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81EC1C8A-1C6A-274B-3A9D-C4A6CA9D047E}"/>
              </a:ext>
            </a:extLst>
          </p:cNvPr>
          <p:cNvSpPr/>
          <p:nvPr/>
        </p:nvSpPr>
        <p:spPr>
          <a:xfrm>
            <a:off x="9908980" y="2370333"/>
            <a:ext cx="1604238" cy="560935"/>
          </a:xfrm>
          <a:prstGeom prst="roundRect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Internal</a:t>
            </a: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Services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58DC1FDE-36DA-5828-3D26-46DF96ADEC59}"/>
              </a:ext>
            </a:extLst>
          </p:cNvPr>
          <p:cNvSpPr/>
          <p:nvPr/>
        </p:nvSpPr>
        <p:spPr>
          <a:xfrm>
            <a:off x="8851704" y="2409890"/>
            <a:ext cx="720080" cy="432048"/>
          </a:xfrm>
          <a:prstGeom prst="rightArrow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4F8F928-5807-C6C6-07BB-C689964C1BA1}"/>
              </a:ext>
            </a:extLst>
          </p:cNvPr>
          <p:cNvSpPr/>
          <p:nvPr/>
        </p:nvSpPr>
        <p:spPr>
          <a:xfrm>
            <a:off x="627730" y="2147475"/>
            <a:ext cx="1566900" cy="790783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Client </a:t>
            </a:r>
            <a:r>
              <a:rPr kumimoji="0" lang="nb-NO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installed</a:t>
            </a:r>
            <a:r>
              <a:rPr kumimoji="0" lang="nb-NO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nb-NO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</a:t>
            </a:r>
            <a:r>
              <a:rPr kumimoji="0" lang="nb-NO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Machine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A075F0-8C13-297A-B5D9-FF3CD3DDBAB5}"/>
              </a:ext>
            </a:extLst>
          </p:cNvPr>
          <p:cNvSpPr txBox="1"/>
          <p:nvPr/>
        </p:nvSpPr>
        <p:spPr>
          <a:xfrm>
            <a:off x="6333139" y="1939072"/>
            <a:ext cx="2872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800" b="1" i="0" u="sng" strike="noStrike" kern="1200" cap="none" spc="0" normalizeH="0" baseline="0" noProof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Entra Private Access</a:t>
            </a:r>
            <a:endParaRPr kumimoji="0" lang="en-US" sz="1800" b="1" i="0" u="sng" strike="noStrike" kern="1200" cap="none" spc="0" normalizeH="0" baseline="0" noProof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91BE6F-4501-6AA6-F9CE-1A6BC05F2ED1}"/>
              </a:ext>
            </a:extLst>
          </p:cNvPr>
          <p:cNvSpPr txBox="1"/>
          <p:nvPr/>
        </p:nvSpPr>
        <p:spPr>
          <a:xfrm>
            <a:off x="9844129" y="1948331"/>
            <a:ext cx="2872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800" b="1" i="0" u="sng" strike="noStrike" kern="1200" cap="none" spc="0" normalizeH="0" baseline="0" noProof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 App VPN</a:t>
            </a:r>
            <a:endParaRPr kumimoji="0" lang="en-US" sz="1800" b="1" i="0" u="sng" strike="noStrike" kern="1200" cap="none" spc="0" normalizeH="0" baseline="0" noProof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C68ECEC-7473-B3B5-B0D3-E0ED35522684}"/>
              </a:ext>
            </a:extLst>
          </p:cNvPr>
          <p:cNvSpPr/>
          <p:nvPr/>
        </p:nvSpPr>
        <p:spPr>
          <a:xfrm>
            <a:off x="6496635" y="3965890"/>
            <a:ext cx="2235845" cy="443297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Secure Web Gateway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B2347B-F39D-6C84-F686-7E45836098B3}"/>
              </a:ext>
            </a:extLst>
          </p:cNvPr>
          <p:cNvSpPr txBox="1"/>
          <p:nvPr/>
        </p:nvSpPr>
        <p:spPr>
          <a:xfrm>
            <a:off x="6349615" y="3506321"/>
            <a:ext cx="2872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800" b="1" i="0" u="sng" strike="noStrike" kern="1200" cap="none" spc="0" normalizeH="0" baseline="0" noProof="0" dirty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Entra </a:t>
            </a:r>
            <a:r>
              <a:rPr kumimoji="0" lang="nb-NO" sz="1800" b="1" i="0" u="sng" strike="noStrike" kern="1200" cap="none" spc="0" normalizeH="0" baseline="0" noProof="0" dirty="0" err="1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Internet</a:t>
            </a:r>
            <a:r>
              <a:rPr kumimoji="0" lang="nb-NO" sz="1800" b="1" i="0" u="sng" strike="noStrike" kern="1200" cap="none" spc="0" normalizeH="0" baseline="0" noProof="0" dirty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Access</a:t>
            </a:r>
            <a:endParaRPr kumimoji="0" lang="en-US" sz="1800" b="1" i="0" u="sng" strike="noStrike" kern="1200" cap="none" spc="0" normalizeH="0" baseline="0" noProof="0" dirty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CB2C43CE-E640-939D-6937-5B7DAE75BC06}"/>
              </a:ext>
            </a:extLst>
          </p:cNvPr>
          <p:cNvSpPr/>
          <p:nvPr/>
        </p:nvSpPr>
        <p:spPr>
          <a:xfrm>
            <a:off x="3846897" y="2737021"/>
            <a:ext cx="1159605" cy="1062681"/>
          </a:xfrm>
          <a:prstGeom prst="rightArrow">
            <a:avLst/>
          </a:prstGeom>
          <a:solidFill>
            <a:srgbClr val="C0000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0F0F0">
                  <a:lumMod val="25000"/>
                </a:srgbClr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A7C7ADD-EDAE-E4F7-C3FB-45C99C0B11FD}"/>
              </a:ext>
            </a:extLst>
          </p:cNvPr>
          <p:cNvSpPr/>
          <p:nvPr/>
        </p:nvSpPr>
        <p:spPr>
          <a:xfrm>
            <a:off x="9959848" y="3939118"/>
            <a:ext cx="1594023" cy="443297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SaaS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EE639EDE-F634-1268-AAB2-065CFF883C3B}"/>
              </a:ext>
            </a:extLst>
          </p:cNvPr>
          <p:cNvSpPr/>
          <p:nvPr/>
        </p:nvSpPr>
        <p:spPr>
          <a:xfrm>
            <a:off x="8917607" y="3989495"/>
            <a:ext cx="720080" cy="432048"/>
          </a:xfrm>
          <a:prstGeom prst="rightArrow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84125424-C708-41C4-D26E-38D1AC5B783C}"/>
              </a:ext>
            </a:extLst>
          </p:cNvPr>
          <p:cNvSpPr/>
          <p:nvPr/>
        </p:nvSpPr>
        <p:spPr>
          <a:xfrm>
            <a:off x="6506933" y="4977084"/>
            <a:ext cx="2235845" cy="443297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Web filtering policies</a:t>
            </a: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" name="Arrow: Down 45">
            <a:extLst>
              <a:ext uri="{FF2B5EF4-FFF2-40B4-BE49-F238E27FC236}">
                <a16:creationId xmlns:a16="http://schemas.microsoft.com/office/drawing/2014/main" id="{B98D3D5B-BE31-15F0-ADDD-AC68F13DC9E1}"/>
              </a:ext>
            </a:extLst>
          </p:cNvPr>
          <p:cNvSpPr/>
          <p:nvPr/>
        </p:nvSpPr>
        <p:spPr>
          <a:xfrm>
            <a:off x="7358752" y="4459853"/>
            <a:ext cx="525162" cy="500448"/>
          </a:xfrm>
          <a:prstGeom prst="downArrow">
            <a:avLst/>
          </a:pr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0F0F0">
                  <a:lumMod val="25000"/>
                </a:srgbClr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D4785921-F28F-3739-072B-2B7806E22F6C}"/>
              </a:ext>
            </a:extLst>
          </p:cNvPr>
          <p:cNvSpPr/>
          <p:nvPr/>
        </p:nvSpPr>
        <p:spPr>
          <a:xfrm>
            <a:off x="643488" y="3889427"/>
            <a:ext cx="1558213" cy="592816"/>
          </a:xfrm>
          <a:prstGeom prst="round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Forwarding</a:t>
            </a:r>
            <a:r>
              <a:rPr kumimoji="0" lang="nb-NO" sz="1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0" lang="nb-NO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Policies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122" name="Picture 2" descr="Virtual Network | Microsoft Azure Color">
            <a:extLst>
              <a:ext uri="{FF2B5EF4-FFF2-40B4-BE49-F238E27FC236}">
                <a16:creationId xmlns:a16="http://schemas.microsoft.com/office/drawing/2014/main" id="{B460E8E6-65F2-C60F-F6B2-1F5250BF3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7293" y="2951903"/>
            <a:ext cx="1098719" cy="639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ECD6517-5BFE-BD5C-15D7-90ACA98B7125}"/>
              </a:ext>
            </a:extLst>
          </p:cNvPr>
          <p:cNvSpPr txBox="1"/>
          <p:nvPr/>
        </p:nvSpPr>
        <p:spPr>
          <a:xfrm>
            <a:off x="4786008" y="2308698"/>
            <a:ext cx="1699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800" b="1" i="0" u="none" strike="noStrike" kern="1200" cap="none" spc="0" normalizeH="0" baseline="0" noProof="0">
                <a:ln>
                  <a:noFill/>
                </a:ln>
                <a:solidFill>
                  <a:srgbClr val="494949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Microsoft Network</a:t>
            </a:r>
            <a:endParaRPr kumimoji="0" lang="en-US" sz="1800" b="1" i="0" u="none" strike="noStrike" kern="1200" cap="none" spc="0" normalizeH="0" baseline="0" noProof="0">
              <a:ln>
                <a:noFill/>
              </a:ln>
              <a:solidFill>
                <a:srgbClr val="494949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9" name="Ramme 18">
            <a:extLst>
              <a:ext uri="{FF2B5EF4-FFF2-40B4-BE49-F238E27FC236}">
                <a16:creationId xmlns:a16="http://schemas.microsoft.com/office/drawing/2014/main" id="{FE6699B3-8574-D2A2-4E81-8DC9F2D82C45}"/>
              </a:ext>
            </a:extLst>
          </p:cNvPr>
          <p:cNvSpPr/>
          <p:nvPr/>
        </p:nvSpPr>
        <p:spPr>
          <a:xfrm>
            <a:off x="261974" y="1939072"/>
            <a:ext cx="2212997" cy="2808566"/>
          </a:xfrm>
          <a:prstGeom prst="frame">
            <a:avLst>
              <a:gd name="adj1" fmla="val 5279"/>
            </a:avLst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nb-NO" sz="1400">
              <a:solidFill>
                <a:schemeClr val="bg2">
                  <a:lumMod val="25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TekstSylinder 21">
            <a:extLst>
              <a:ext uri="{FF2B5EF4-FFF2-40B4-BE49-F238E27FC236}">
                <a16:creationId xmlns:a16="http://schemas.microsoft.com/office/drawing/2014/main" id="{2A9C6946-E58C-56E0-E641-DC8F155162BA}"/>
              </a:ext>
            </a:extLst>
          </p:cNvPr>
          <p:cNvSpPr txBox="1"/>
          <p:nvPr/>
        </p:nvSpPr>
        <p:spPr>
          <a:xfrm>
            <a:off x="290654" y="4893069"/>
            <a:ext cx="20428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Location</a:t>
            </a:r>
          </a:p>
        </p:txBody>
      </p:sp>
      <p:sp>
        <p:nvSpPr>
          <p:cNvPr id="23" name="Arrow: Right 6">
            <a:extLst>
              <a:ext uri="{FF2B5EF4-FFF2-40B4-BE49-F238E27FC236}">
                <a16:creationId xmlns:a16="http://schemas.microsoft.com/office/drawing/2014/main" id="{487D1A09-2EE1-42F4-A3C0-EBDDDC3D79A7}"/>
              </a:ext>
            </a:extLst>
          </p:cNvPr>
          <p:cNvSpPr/>
          <p:nvPr/>
        </p:nvSpPr>
        <p:spPr>
          <a:xfrm rot="20389523">
            <a:off x="2018044" y="3971209"/>
            <a:ext cx="3163220" cy="1062681"/>
          </a:xfrm>
          <a:prstGeom prst="rightArrow">
            <a:avLst>
              <a:gd name="adj1" fmla="val 17609"/>
              <a:gd name="adj2" fmla="val 50000"/>
            </a:avLst>
          </a:prstGeom>
          <a:solidFill>
            <a:srgbClr val="C0000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rgbClr val="F0F0F0">
                  <a:lumMod val="25000"/>
                </a:srgbClr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7" name="TekstSylinder 26">
            <a:extLst>
              <a:ext uri="{FF2B5EF4-FFF2-40B4-BE49-F238E27FC236}">
                <a16:creationId xmlns:a16="http://schemas.microsoft.com/office/drawing/2014/main" id="{140393E7-FBD1-0F4C-2F5F-67BF5CF3E723}"/>
              </a:ext>
            </a:extLst>
          </p:cNvPr>
          <p:cNvSpPr txBox="1"/>
          <p:nvPr/>
        </p:nvSpPr>
        <p:spPr>
          <a:xfrm>
            <a:off x="3353816" y="4660864"/>
            <a:ext cx="2377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Site-to-</a:t>
            </a:r>
            <a:r>
              <a:rPr lang="nb-NO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site</a:t>
            </a:r>
            <a:r>
              <a:rPr lang="nb-NO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VPN</a:t>
            </a:r>
          </a:p>
        </p:txBody>
      </p:sp>
      <p:sp>
        <p:nvSpPr>
          <p:cNvPr id="28" name="TekstSylinder 27">
            <a:extLst>
              <a:ext uri="{FF2B5EF4-FFF2-40B4-BE49-F238E27FC236}">
                <a16:creationId xmlns:a16="http://schemas.microsoft.com/office/drawing/2014/main" id="{FB3621CE-5BC6-2618-B7AF-1FAF84BC5592}"/>
              </a:ext>
            </a:extLst>
          </p:cNvPr>
          <p:cNvSpPr txBox="1"/>
          <p:nvPr/>
        </p:nvSpPr>
        <p:spPr>
          <a:xfrm>
            <a:off x="2580343" y="5846695"/>
            <a:ext cx="7817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Just </a:t>
            </a:r>
            <a:r>
              <a:rPr lang="nb-NO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remember</a:t>
            </a:r>
            <a:r>
              <a:rPr lang="nb-N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nb-NO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</a:t>
            </a:r>
            <a:r>
              <a:rPr lang="nb-N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nb-NO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closest</a:t>
            </a:r>
            <a:r>
              <a:rPr lang="nb-N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nb-NO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PoPs</a:t>
            </a:r>
            <a:r>
              <a:rPr lang="nb-N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nb-NO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hlinkClick r:id="rId5"/>
              </a:rPr>
              <a:t>Global Secure Access points of presence - Global Secure Access | Microsoft Learn</a:t>
            </a:r>
            <a:endParaRPr lang="nb-NO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083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6" grpId="0" animBg="1"/>
      <p:bldP spid="33" grpId="0" animBg="1"/>
      <p:bldP spid="5" grpId="0" animBg="1"/>
      <p:bldP spid="8" grpId="0" animBg="1"/>
      <p:bldP spid="42" grpId="0" animBg="1"/>
      <p:bldP spid="43" grpId="0" animBg="1"/>
      <p:bldP spid="4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tel 2">
            <a:extLst>
              <a:ext uri="{FF2B5EF4-FFF2-40B4-BE49-F238E27FC236}">
                <a16:creationId xmlns:a16="http://schemas.microsoft.com/office/drawing/2014/main" id="{6692D919-D939-95F8-CD96-B2BC5F640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37" y="739140"/>
            <a:ext cx="10751504" cy="468000"/>
          </a:xfrm>
        </p:spPr>
        <p:txBody>
          <a:bodyPr>
            <a:normAutofit fontScale="90000"/>
          </a:bodyPr>
          <a:lstStyle/>
          <a:p>
            <a:r>
              <a:rPr lang="nb-NO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core component of Private Access</a:t>
            </a:r>
          </a:p>
        </p:txBody>
      </p:sp>
      <p:pic>
        <p:nvPicPr>
          <p:cNvPr id="2050" name="Picture 2" descr="Microsoft Entra application proxy authentication flow">
            <a:extLst>
              <a:ext uri="{FF2B5EF4-FFF2-40B4-BE49-F238E27FC236}">
                <a16:creationId xmlns:a16="http://schemas.microsoft.com/office/drawing/2014/main" id="{2D5E8F10-6DA8-91EC-06F7-B1EFA69CC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968" y="1274685"/>
            <a:ext cx="11820525" cy="3707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vrundet rektangel 1">
            <a:extLst>
              <a:ext uri="{FF2B5EF4-FFF2-40B4-BE49-F238E27FC236}">
                <a16:creationId xmlns:a16="http://schemas.microsoft.com/office/drawing/2014/main" id="{C89B2F46-975F-5AFB-5CC4-8EABEC72A027}"/>
              </a:ext>
            </a:extLst>
          </p:cNvPr>
          <p:cNvSpPr/>
          <p:nvPr/>
        </p:nvSpPr>
        <p:spPr>
          <a:xfrm>
            <a:off x="238968" y="4907127"/>
            <a:ext cx="3600450" cy="932574"/>
          </a:xfrm>
          <a:prstGeom prst="roundRect">
            <a:avLst/>
          </a:prstGeom>
          <a:solidFill>
            <a:srgbClr val="C0000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Not </a:t>
            </a:r>
            <a:r>
              <a:rPr lang="nb-NO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yet</a:t>
            </a:r>
            <a:r>
              <a:rPr lang="nb-NO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full </a:t>
            </a:r>
            <a:r>
              <a:rPr lang="nb-NO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</a:t>
            </a:r>
            <a:r>
              <a:rPr lang="nb-NO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nb-NO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set</a:t>
            </a:r>
            <a:r>
              <a:rPr lang="nb-NO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as </a:t>
            </a:r>
            <a:r>
              <a:rPr lang="nb-NO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</a:t>
            </a:r>
            <a:r>
              <a:rPr lang="nb-NO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nb-NO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existing</a:t>
            </a:r>
            <a:r>
              <a:rPr lang="nb-NO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App Proxy </a:t>
            </a:r>
            <a:r>
              <a:rPr lang="nb-NO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component</a:t>
            </a:r>
            <a:endParaRPr lang="nb-NO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Avrundet rektangel 4">
            <a:extLst>
              <a:ext uri="{FF2B5EF4-FFF2-40B4-BE49-F238E27FC236}">
                <a16:creationId xmlns:a16="http://schemas.microsoft.com/office/drawing/2014/main" id="{027F5084-9DA7-13BD-7045-F908D64C094D}"/>
              </a:ext>
            </a:extLst>
          </p:cNvPr>
          <p:cNvSpPr/>
          <p:nvPr/>
        </p:nvSpPr>
        <p:spPr>
          <a:xfrm>
            <a:off x="4349005" y="4885060"/>
            <a:ext cx="3600450" cy="932574"/>
          </a:xfrm>
          <a:prstGeom prst="roundRect">
            <a:avLst/>
          </a:prstGeom>
          <a:solidFill>
            <a:srgbClr val="C0000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Same </a:t>
            </a:r>
            <a:r>
              <a:rPr lang="nb-NO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principle</a:t>
            </a:r>
            <a:r>
              <a:rPr lang="nb-NO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nb-NO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</a:t>
            </a:r>
            <a:r>
              <a:rPr lang="nb-NO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nb-NO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traffic</a:t>
            </a:r>
            <a:r>
              <a:rPr lang="nb-NO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nb-NO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flow</a:t>
            </a:r>
            <a:r>
              <a:rPr lang="nb-NO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and </a:t>
            </a:r>
            <a:r>
              <a:rPr lang="nb-NO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protocol</a:t>
            </a:r>
            <a:endParaRPr lang="nb-NO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Avrundet rektangel 5">
            <a:extLst>
              <a:ext uri="{FF2B5EF4-FFF2-40B4-BE49-F238E27FC236}">
                <a16:creationId xmlns:a16="http://schemas.microsoft.com/office/drawing/2014/main" id="{B0B853A7-DEFC-93EF-63E3-262ED3E6F735}"/>
              </a:ext>
            </a:extLst>
          </p:cNvPr>
          <p:cNvSpPr/>
          <p:nvPr/>
        </p:nvSpPr>
        <p:spPr>
          <a:xfrm>
            <a:off x="8204249" y="4885060"/>
            <a:ext cx="3600450" cy="932574"/>
          </a:xfrm>
          <a:prstGeom prst="roundRect">
            <a:avLst/>
          </a:prstGeom>
          <a:solidFill>
            <a:srgbClr val="C0000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Microsoft </a:t>
            </a:r>
            <a:r>
              <a:rPr lang="nb-NO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working</a:t>
            </a:r>
            <a:r>
              <a:rPr lang="nb-NO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nb-NO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</a:t>
            </a:r>
            <a:r>
              <a:rPr lang="nb-NO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nb-NO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making</a:t>
            </a:r>
            <a:r>
              <a:rPr lang="nb-NO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nb-NO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existing</a:t>
            </a:r>
            <a:r>
              <a:rPr lang="nb-NO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nb-NO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features</a:t>
            </a:r>
            <a:r>
              <a:rPr lang="nb-NO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nb-NO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available</a:t>
            </a:r>
            <a:r>
              <a:rPr lang="nb-NO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 </a:t>
            </a:r>
            <a:r>
              <a:rPr lang="nb-NO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</a:t>
            </a:r>
            <a:r>
              <a:rPr lang="nb-NO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same service</a:t>
            </a:r>
          </a:p>
        </p:txBody>
      </p:sp>
    </p:spTree>
    <p:extLst>
      <p:ext uri="{BB962C8B-B14F-4D97-AF65-F5344CB8AC3E}">
        <p14:creationId xmlns:p14="http://schemas.microsoft.com/office/powerpoint/2010/main" val="514326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opra Steria Skandinavia">
  <a:themeElements>
    <a:clrScheme name="Custom 15">
      <a:dk1>
        <a:srgbClr val="494949"/>
      </a:dk1>
      <a:lt1>
        <a:srgbClr val="FFFFFF"/>
      </a:lt1>
      <a:dk2>
        <a:srgbClr val="CD0C31"/>
      </a:dk2>
      <a:lt2>
        <a:srgbClr val="F0F0F0"/>
      </a:lt2>
      <a:accent1>
        <a:srgbClr val="494949"/>
      </a:accent1>
      <a:accent2>
        <a:srgbClr val="CF022B"/>
      </a:accent2>
      <a:accent3>
        <a:srgbClr val="EA5599"/>
      </a:accent3>
      <a:accent4>
        <a:srgbClr val="8C1D82"/>
      </a:accent4>
      <a:accent5>
        <a:srgbClr val="00A188"/>
      </a:accent5>
      <a:accent6>
        <a:srgbClr val="95C11F"/>
      </a:accent6>
      <a:hlink>
        <a:srgbClr val="990724"/>
      </a:hlink>
      <a:folHlink>
        <a:srgbClr val="CD0C31"/>
      </a:folHlink>
    </a:clrScheme>
    <a:fontScheme name="Soprasteri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3175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400" smtClean="0">
            <a:solidFill>
              <a:schemeClr val="bg2">
                <a:lumMod val="25000"/>
              </a:schemeClr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04017BFA-26C2-954D-B729-3D14A0ECAF4C}" vid="{566550D0-F571-0340-80E8-E39088503CBD}"/>
    </a:ext>
  </a:extLst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D1DEA2CF32F340AC377DE7B6D150E1" ma:contentTypeVersion="10" ma:contentTypeDescription="Create a new document." ma:contentTypeScope="" ma:versionID="59a0cef91fb83555c7a2bd7ee11f6e21">
  <xsd:schema xmlns:xsd="http://www.w3.org/2001/XMLSchema" xmlns:xs="http://www.w3.org/2001/XMLSchema" xmlns:p="http://schemas.microsoft.com/office/2006/metadata/properties" xmlns:ns3="b002eb33-2b8b-4294-9a83-f3fb3c94e682" targetNamespace="http://schemas.microsoft.com/office/2006/metadata/properties" ma:root="true" ma:fieldsID="7ef78ef34f61a86b8713882614e38dc5" ns3:_="">
    <xsd:import namespace="b002eb33-2b8b-4294-9a83-f3fb3c94e68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02eb33-2b8b-4294-9a83-f3fb3c94e68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CA9A1EE-4748-472D-B4AF-700544D16AC6}">
  <ds:schemaRefs>
    <ds:schemaRef ds:uri="b002eb33-2b8b-4294-9a83-f3fb3c94e68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CEA51E7C-8A42-4B9E-B220-FA151EDFFAD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A29E67-7E75-4EB7-A89D-540848E50339}">
  <ds:schemaRefs>
    <ds:schemaRef ds:uri="b002eb33-2b8b-4294-9a83-f3fb3c94e68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2306</TotalTime>
  <Words>1040</Words>
  <Application>Microsoft Office PowerPoint</Application>
  <PresentationFormat>Widescreen</PresentationFormat>
  <Paragraphs>175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Aptos</vt:lpstr>
      <vt:lpstr>Aptos Display</vt:lpstr>
      <vt:lpstr>Arial</vt:lpstr>
      <vt:lpstr>Calibri</vt:lpstr>
      <vt:lpstr>Calibri Light</vt:lpstr>
      <vt:lpstr>Tahoma</vt:lpstr>
      <vt:lpstr>Office Theme</vt:lpstr>
      <vt:lpstr>Sopra Steria Skandinavia</vt:lpstr>
      <vt:lpstr>1_Office Theme</vt:lpstr>
      <vt:lpstr>Microsoft Global Secure Access    </vt:lpstr>
      <vt:lpstr>PowerPoint Presentation</vt:lpstr>
      <vt:lpstr>PowerPoint Presentation</vt:lpstr>
      <vt:lpstr>PowerPoint Presentation</vt:lpstr>
      <vt:lpstr>PowerPoint Presentation</vt:lpstr>
      <vt:lpstr>So what is Global Secure Access?</vt:lpstr>
      <vt:lpstr>PowerPoint Presentation</vt:lpstr>
      <vt:lpstr>PowerPoint Presentation</vt:lpstr>
      <vt:lpstr>The core component of Private Access</vt:lpstr>
      <vt:lpstr>PowerPoint Presentation</vt:lpstr>
      <vt:lpstr>GSA Client  </vt:lpstr>
      <vt:lpstr>Configure Application Proxy</vt:lpstr>
      <vt:lpstr>Forward policies</vt:lpstr>
      <vt:lpstr>Quick Access and Enterprise Applications</vt:lpstr>
      <vt:lpstr>Example with Per App Access </vt:lpstr>
      <vt:lpstr>Example with Per App Access </vt:lpstr>
      <vt:lpstr>Example with Per App Access </vt:lpstr>
      <vt:lpstr>Example with Private Endpoints</vt:lpstr>
      <vt:lpstr>Example with Per App Access </vt:lpstr>
      <vt:lpstr>Other features that you should be aware of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Trond Eirik Haavarstein</dc:creator>
  <cp:lastModifiedBy>SANDBU Marius</cp:lastModifiedBy>
  <cp:revision>18</cp:revision>
  <dcterms:created xsi:type="dcterms:W3CDTF">2020-09-22T10:17:23Z</dcterms:created>
  <dcterms:modified xsi:type="dcterms:W3CDTF">2024-04-05T06:59:51Z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0x01010053D1DEA2CF32F340AC377DE7B6D150E1</vt:lpwstr>
  </property>
  <property fmtid="{D5CDD505-2E9C-101B-9397-08002B2CF9AE}" pid="3" name="MSIP_Label_c5e6e129-f928-4a05-ae32-d838f6b21bdd_Enabled">
    <vt:lpwstr>true</vt:lpwstr>
  </property>
  <property fmtid="{D5CDD505-2E9C-101B-9397-08002B2CF9AE}" pid="4" name="MSIP_Label_c5e6e129-f928-4a05-ae32-d838f6b21bdd_SetDate">
    <vt:lpwstr>2023-09-28T13:24:54Z</vt:lpwstr>
  </property>
  <property fmtid="{D5CDD505-2E9C-101B-9397-08002B2CF9AE}" pid="5" name="MSIP_Label_c5e6e129-f928-4a05-ae32-d838f6b21bdd_Method">
    <vt:lpwstr>Standard</vt:lpwstr>
  </property>
  <property fmtid="{D5CDD505-2E9C-101B-9397-08002B2CF9AE}" pid="6" name="MSIP_Label_c5e6e129-f928-4a05-ae32-d838f6b21bdd_Name">
    <vt:lpwstr>EN Restricted use</vt:lpwstr>
  </property>
  <property fmtid="{D5CDD505-2E9C-101B-9397-08002B2CF9AE}" pid="7" name="MSIP_Label_c5e6e129-f928-4a05-ae32-d838f6b21bdd_SiteId">
    <vt:lpwstr>8b87af7d-8647-4dc7-8df4-5f69a2011bb5</vt:lpwstr>
  </property>
  <property fmtid="{D5CDD505-2E9C-101B-9397-08002B2CF9AE}" pid="8" name="MSIP_Label_c5e6e129-f928-4a05-ae32-d838f6b21bdd_ActionId">
    <vt:lpwstr>1a9c0c1a-42bd-40c8-b39e-4e1610a7443d</vt:lpwstr>
  </property>
  <property fmtid="{D5CDD505-2E9C-101B-9397-08002B2CF9AE}" pid="9" name="MSIP_Label_c5e6e129-f928-4a05-ae32-d838f6b21bdd_ContentBits">
    <vt:lpwstr>3</vt:lpwstr>
  </property>
  <property fmtid="{D5CDD505-2E9C-101B-9397-08002B2CF9AE}" pid="10" name="ClassificationContentMarkingFooterLocations">
    <vt:lpwstr>Office Theme:8</vt:lpwstr>
  </property>
  <property fmtid="{D5CDD505-2E9C-101B-9397-08002B2CF9AE}" pid="11" name="ClassificationContentMarkingFooterText">
    <vt:lpwstr>C2 - Restricted use </vt:lpwstr>
  </property>
</Properties>
</file>

<file path=docProps/thumbnail.jpeg>
</file>